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A871BD-2088-42A9-8F28-AEE78AB51823}" type="doc">
      <dgm:prSet loTypeId="urn:microsoft.com/office/officeart/2005/8/layout/hierarchy2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51DC0C9-C5CB-4B4B-92EA-A1C0EA773EF8}">
      <dgm:prSet phldrT="[Text]" custT="1"/>
      <dgm:spPr/>
      <dgm:t>
        <a:bodyPr/>
        <a:lstStyle/>
        <a:p>
          <a:r>
            <a:rPr lang="fa-IR" sz="2400" b="1" dirty="0" smtClean="0">
              <a:cs typeface="Nazanin" pitchFamily="2" charset="-78"/>
            </a:rPr>
            <a:t>هيدرواستاتيک و پايداري</a:t>
          </a:r>
          <a:endParaRPr lang="en-US" sz="2400" b="1" dirty="0">
            <a:cs typeface="Nazanin" pitchFamily="2" charset="-78"/>
          </a:endParaRPr>
        </a:p>
      </dgm:t>
    </dgm:pt>
    <dgm:pt modelId="{619AADC4-BD88-4977-AC85-9E679D09B259}" type="parTrans" cxnId="{C3FAAB3C-3FB1-4EE4-8F0D-7107EB67AA26}">
      <dgm:prSet/>
      <dgm:spPr/>
      <dgm:t>
        <a:bodyPr/>
        <a:lstStyle/>
        <a:p>
          <a:endParaRPr lang="en-US"/>
        </a:p>
      </dgm:t>
    </dgm:pt>
    <dgm:pt modelId="{4BB0030A-1E14-4B06-90DC-C63836FF70DC}" type="sibTrans" cxnId="{C3FAAB3C-3FB1-4EE4-8F0D-7107EB67AA26}">
      <dgm:prSet/>
      <dgm:spPr/>
      <dgm:t>
        <a:bodyPr/>
        <a:lstStyle/>
        <a:p>
          <a:endParaRPr lang="en-US"/>
        </a:p>
      </dgm:t>
    </dgm:pt>
    <dgm:pt modelId="{FCEBF116-2B9C-4576-A806-0D95EEA8AF8E}">
      <dgm:prSet phldrT="[Text]" custT="1"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sz="2000" b="1" dirty="0" smtClean="0">
              <a:cs typeface="Nazanin" pitchFamily="2" charset="-78"/>
            </a:rPr>
            <a:t>شناوري و </a:t>
          </a:r>
        </a:p>
        <a:p>
          <a:r>
            <a:rPr lang="fa-IR" sz="2000" b="1" dirty="0" smtClean="0">
              <a:cs typeface="Nazanin" pitchFamily="2" charset="-78"/>
            </a:rPr>
            <a:t>غوطه وري</a:t>
          </a:r>
          <a:endParaRPr lang="en-US" sz="2000" b="1" dirty="0">
            <a:cs typeface="Nazanin" pitchFamily="2" charset="-78"/>
          </a:endParaRPr>
        </a:p>
      </dgm:t>
    </dgm:pt>
    <dgm:pt modelId="{A3678C11-84DD-49B7-8163-BB1E2EA1FC92}" type="parTrans" cxnId="{3A4ABA64-87EC-4558-BCBE-BEF9BC600626}">
      <dgm:prSet/>
      <dgm:spPr/>
      <dgm:t>
        <a:bodyPr/>
        <a:lstStyle/>
        <a:p>
          <a:endParaRPr lang="en-US"/>
        </a:p>
      </dgm:t>
    </dgm:pt>
    <dgm:pt modelId="{20942B9E-2400-4831-86C4-DC2E544275A7}" type="sibTrans" cxnId="{3A4ABA64-87EC-4558-BCBE-BEF9BC600626}">
      <dgm:prSet/>
      <dgm:spPr/>
      <dgm:t>
        <a:bodyPr/>
        <a:lstStyle/>
        <a:p>
          <a:endParaRPr lang="en-US"/>
        </a:p>
      </dgm:t>
    </dgm:pt>
    <dgm:pt modelId="{F70793AD-3A25-4928-9B1B-711226E81954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W = B</a:t>
          </a:r>
          <a:endParaRPr lang="en-US" sz="2400" dirty="0">
            <a:solidFill>
              <a:srgbClr val="FF0000"/>
            </a:solidFill>
          </a:endParaRPr>
        </a:p>
      </dgm:t>
    </dgm:pt>
    <dgm:pt modelId="{CEBE2CA8-1CAA-4CE5-9CD8-20E1F32A2083}" type="parTrans" cxnId="{327DAAFC-4CE3-4904-B9DE-31FAFF1F2403}">
      <dgm:prSet/>
      <dgm:spPr/>
      <dgm:t>
        <a:bodyPr/>
        <a:lstStyle/>
        <a:p>
          <a:endParaRPr lang="en-US"/>
        </a:p>
      </dgm:t>
    </dgm:pt>
    <dgm:pt modelId="{24893D7F-99FA-46C3-B761-1B415D135C50}" type="sibTrans" cxnId="{327DAAFC-4CE3-4904-B9DE-31FAFF1F2403}">
      <dgm:prSet/>
      <dgm:spPr/>
      <dgm:t>
        <a:bodyPr/>
        <a:lstStyle/>
        <a:p>
          <a:endParaRPr lang="en-US"/>
        </a:p>
      </dgm:t>
    </dgm:pt>
    <dgm:pt modelId="{06A21A9F-FFA8-4CC2-94A0-B137E5FCA93F}">
      <dgm:prSet phldrT="[Text]" custT="1"/>
      <dgm:spPr/>
      <dgm:t>
        <a:bodyPr/>
        <a:lstStyle/>
        <a:p>
          <a:r>
            <a:rPr lang="fa-IR" sz="1800" b="1" dirty="0" smtClean="0">
              <a:solidFill>
                <a:srgbClr val="FF0000"/>
              </a:solidFill>
              <a:cs typeface="Nazanin" pitchFamily="2" charset="-78"/>
            </a:rPr>
            <a:t>چگالي جسم &lt; چگالي آب دريا</a:t>
          </a:r>
          <a:endParaRPr lang="en-US" sz="1800" b="1" dirty="0">
            <a:solidFill>
              <a:srgbClr val="FF0000"/>
            </a:solidFill>
            <a:cs typeface="Nazanin" pitchFamily="2" charset="-78"/>
          </a:endParaRPr>
        </a:p>
      </dgm:t>
    </dgm:pt>
    <dgm:pt modelId="{45C2823A-E2BF-4098-AACA-0407C7B29474}" type="parTrans" cxnId="{8D7DB1AA-B638-4F33-AA06-86A166542329}">
      <dgm:prSet/>
      <dgm:spPr/>
      <dgm:t>
        <a:bodyPr/>
        <a:lstStyle/>
        <a:p>
          <a:endParaRPr lang="en-US"/>
        </a:p>
      </dgm:t>
    </dgm:pt>
    <dgm:pt modelId="{95F1EF06-334B-4BAF-8657-40370BACEC9C}" type="sibTrans" cxnId="{8D7DB1AA-B638-4F33-AA06-86A166542329}">
      <dgm:prSet/>
      <dgm:spPr/>
      <dgm:t>
        <a:bodyPr/>
        <a:lstStyle/>
        <a:p>
          <a:endParaRPr lang="en-US"/>
        </a:p>
      </dgm:t>
    </dgm:pt>
    <dgm:pt modelId="{A41B4FB2-4C14-4731-B05E-8DC6C432A4AB}">
      <dgm:prSet phldrT="[Text]" custT="1"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sz="2000" b="1" dirty="0" smtClean="0">
              <a:cs typeface="Nazanin" pitchFamily="2" charset="-78"/>
            </a:rPr>
            <a:t>توازن (بالانسينگ)</a:t>
          </a:r>
          <a:endParaRPr lang="en-US" sz="2000" b="1" dirty="0" smtClean="0">
            <a:cs typeface="Nazanin" pitchFamily="2" charset="-78"/>
          </a:endParaRPr>
        </a:p>
      </dgm:t>
    </dgm:pt>
    <dgm:pt modelId="{8D8E761B-DF68-454E-BF67-E01A5BB15911}" type="parTrans" cxnId="{2F136690-3B88-4DEE-94AA-2DCBE4DAA3EA}">
      <dgm:prSet/>
      <dgm:spPr/>
      <dgm:t>
        <a:bodyPr/>
        <a:lstStyle/>
        <a:p>
          <a:endParaRPr lang="en-US"/>
        </a:p>
      </dgm:t>
    </dgm:pt>
    <dgm:pt modelId="{E2E981DA-B644-40E6-9C8A-7379173295E0}" type="sibTrans" cxnId="{2F136690-3B88-4DEE-94AA-2DCBE4DAA3EA}">
      <dgm:prSet/>
      <dgm:spPr/>
      <dgm:t>
        <a:bodyPr/>
        <a:lstStyle/>
        <a:p>
          <a:endParaRPr lang="en-US"/>
        </a:p>
      </dgm:t>
    </dgm:pt>
    <dgm:pt modelId="{335AFA1B-0A74-4BB6-86A1-0F6ECF43C97E}">
      <dgm:prSet phldrT="[Text]"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طولي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F240E79F-8DDA-4953-B70E-7B4AC3D593B4}" type="parTrans" cxnId="{24DE138F-657A-433C-85E5-64EA390C4E76}">
      <dgm:prSet/>
      <dgm:spPr/>
      <dgm:t>
        <a:bodyPr/>
        <a:lstStyle/>
        <a:p>
          <a:endParaRPr lang="en-US"/>
        </a:p>
      </dgm:t>
    </dgm:pt>
    <dgm:pt modelId="{3C00D66A-EB7E-4613-9FAD-55404DF1FC6E}" type="sibTrans" cxnId="{24DE138F-657A-433C-85E5-64EA390C4E76}">
      <dgm:prSet/>
      <dgm:spPr/>
      <dgm:t>
        <a:bodyPr/>
        <a:lstStyle/>
        <a:p>
          <a:endParaRPr lang="en-US"/>
        </a:p>
      </dgm:t>
    </dgm:pt>
    <dgm:pt modelId="{1DCB6E8B-0ACF-4EA3-96EE-51B1032A48ED}">
      <dgm:prSet custT="1"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sz="2000" b="1" dirty="0" smtClean="0">
              <a:cs typeface="Nazanin" pitchFamily="2" charset="-78"/>
            </a:rPr>
            <a:t>پايداري در حالت سالم</a:t>
          </a:r>
          <a:endParaRPr lang="en-US" sz="2000" b="1" dirty="0">
            <a:cs typeface="Nazanin" pitchFamily="2" charset="-78"/>
          </a:endParaRPr>
        </a:p>
      </dgm:t>
    </dgm:pt>
    <dgm:pt modelId="{87FDFECB-3B85-4609-8D51-6446EFC38C60}" type="parTrans" cxnId="{0620859B-4C8E-4B33-8B63-80F12025ABE4}">
      <dgm:prSet/>
      <dgm:spPr/>
      <dgm:t>
        <a:bodyPr/>
        <a:lstStyle/>
        <a:p>
          <a:endParaRPr lang="en-US"/>
        </a:p>
      </dgm:t>
    </dgm:pt>
    <dgm:pt modelId="{A1AAD437-7FD9-4CAA-914A-575F9A7A26B8}" type="sibTrans" cxnId="{0620859B-4C8E-4B33-8B63-80F12025ABE4}">
      <dgm:prSet/>
      <dgm:spPr/>
      <dgm:t>
        <a:bodyPr/>
        <a:lstStyle/>
        <a:p>
          <a:endParaRPr lang="en-US"/>
        </a:p>
      </dgm:t>
    </dgm:pt>
    <dgm:pt modelId="{85512D35-EEA5-4EF1-8323-D326CF9808FE}">
      <dgm:prSet custT="1"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sz="2000" b="1" dirty="0" smtClean="0">
              <a:cs typeface="Nazanin" pitchFamily="2" charset="-78"/>
            </a:rPr>
            <a:t>پايداري در حالت صدمه ديده</a:t>
          </a:r>
          <a:endParaRPr lang="en-US" sz="2000" b="1" dirty="0">
            <a:cs typeface="Nazanin" pitchFamily="2" charset="-78"/>
          </a:endParaRPr>
        </a:p>
      </dgm:t>
    </dgm:pt>
    <dgm:pt modelId="{F9526129-FA46-488F-B410-7EEA069B94FF}" type="parTrans" cxnId="{0C59010F-A195-4D26-B581-E82B1B7F2AFB}">
      <dgm:prSet/>
      <dgm:spPr/>
      <dgm:t>
        <a:bodyPr/>
        <a:lstStyle/>
        <a:p>
          <a:endParaRPr lang="en-US"/>
        </a:p>
      </dgm:t>
    </dgm:pt>
    <dgm:pt modelId="{0DDFBB6D-3D5D-4F6F-A77E-3C256679EE97}" type="sibTrans" cxnId="{0C59010F-A195-4D26-B581-E82B1B7F2AFB}">
      <dgm:prSet/>
      <dgm:spPr/>
      <dgm:t>
        <a:bodyPr/>
        <a:lstStyle/>
        <a:p>
          <a:endParaRPr lang="en-US"/>
        </a:p>
      </dgm:t>
    </dgm:pt>
    <dgm:pt modelId="{17250A98-7690-4A1D-AB22-97B864E82858}">
      <dgm:prSet custT="1"/>
      <dgm:spPr/>
      <dgm:t>
        <a:bodyPr/>
        <a:lstStyle/>
        <a:p>
          <a:r>
            <a:rPr lang="en-US" sz="2000" b="1" dirty="0" smtClean="0"/>
            <a:t>LCG = LCB</a:t>
          </a:r>
          <a:endParaRPr lang="en-US" sz="2000" b="1" dirty="0"/>
        </a:p>
      </dgm:t>
    </dgm:pt>
    <dgm:pt modelId="{79F307DC-B911-45E1-ABAE-6A1EC00F3638}" type="parTrans" cxnId="{4128A305-C281-4648-BB16-5E5CDF1610EA}">
      <dgm:prSet/>
      <dgm:spPr/>
      <dgm:t>
        <a:bodyPr/>
        <a:lstStyle/>
        <a:p>
          <a:endParaRPr lang="en-US"/>
        </a:p>
      </dgm:t>
    </dgm:pt>
    <dgm:pt modelId="{7858D8C9-3945-42BA-A3D2-490C4221B9D1}" type="sibTrans" cxnId="{4128A305-C281-4648-BB16-5E5CDF1610EA}">
      <dgm:prSet/>
      <dgm:spPr/>
      <dgm:t>
        <a:bodyPr/>
        <a:lstStyle/>
        <a:p>
          <a:endParaRPr lang="en-US"/>
        </a:p>
      </dgm:t>
    </dgm:pt>
    <dgm:pt modelId="{16950C03-BEEF-4841-AE03-99AB7A0074E3}">
      <dgm:prSet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عرضي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AD535255-5E7B-4E40-9068-FF729E39F7B6}" type="parTrans" cxnId="{C8452585-A436-420F-9781-AC99AC774395}">
      <dgm:prSet/>
      <dgm:spPr/>
      <dgm:t>
        <a:bodyPr/>
        <a:lstStyle/>
        <a:p>
          <a:endParaRPr lang="en-US"/>
        </a:p>
      </dgm:t>
    </dgm:pt>
    <dgm:pt modelId="{9BDBF91F-9FA0-449A-A61D-1F650511ABA9}" type="sibTrans" cxnId="{C8452585-A436-420F-9781-AC99AC774395}">
      <dgm:prSet/>
      <dgm:spPr/>
      <dgm:t>
        <a:bodyPr/>
        <a:lstStyle/>
        <a:p>
          <a:endParaRPr lang="en-US"/>
        </a:p>
      </dgm:t>
    </dgm:pt>
    <dgm:pt modelId="{61295B0E-2A32-46C9-BB60-8FB6D456F857}">
      <dgm:prSet custT="1"/>
      <dgm:spPr/>
      <dgm:t>
        <a:bodyPr/>
        <a:lstStyle/>
        <a:p>
          <a:pPr rtl="1"/>
          <a:r>
            <a:rPr lang="en-US" sz="1600" b="1" dirty="0" err="1" smtClean="0">
              <a:cs typeface="Nazanin" pitchFamily="2" charset="-78"/>
            </a:rPr>
            <a:t>GMt</a:t>
          </a:r>
          <a:r>
            <a:rPr lang="en-US" sz="1600" b="1" dirty="0" smtClean="0">
              <a:cs typeface="Nazanin" pitchFamily="2" charset="-78"/>
            </a:rPr>
            <a:t>&gt;0</a:t>
          </a:r>
        </a:p>
        <a:p>
          <a:pPr rtl="1"/>
          <a:r>
            <a:rPr lang="fa-IR" sz="1600" b="1" dirty="0" smtClean="0">
              <a:cs typeface="Nazanin" pitchFamily="2" charset="-78"/>
            </a:rPr>
            <a:t>منحني </a:t>
          </a:r>
          <a:r>
            <a:rPr lang="en-US" sz="1600" b="1" dirty="0" smtClean="0">
              <a:cs typeface="Nazanin" pitchFamily="2" charset="-78"/>
            </a:rPr>
            <a:t>GZ</a:t>
          </a:r>
          <a:r>
            <a:rPr lang="fa-IR" sz="1600" b="1" dirty="0" smtClean="0">
              <a:cs typeface="Nazanin" pitchFamily="2" charset="-78"/>
            </a:rPr>
            <a:t> مناسب</a:t>
          </a:r>
          <a:endParaRPr lang="en-US" sz="1600" b="1" dirty="0">
            <a:cs typeface="Nazanin" pitchFamily="2" charset="-78"/>
          </a:endParaRPr>
        </a:p>
      </dgm:t>
    </dgm:pt>
    <dgm:pt modelId="{0DD78E90-08D6-4B73-BCA5-E8D02F705804}" type="parTrans" cxnId="{3B0DB5E9-E656-4DD9-B3B8-335E5D322B56}">
      <dgm:prSet/>
      <dgm:spPr/>
      <dgm:t>
        <a:bodyPr/>
        <a:lstStyle/>
        <a:p>
          <a:endParaRPr lang="en-US"/>
        </a:p>
      </dgm:t>
    </dgm:pt>
    <dgm:pt modelId="{F8B64B14-2B23-4839-B082-495C8023011C}" type="sibTrans" cxnId="{3B0DB5E9-E656-4DD9-B3B8-335E5D322B56}">
      <dgm:prSet/>
      <dgm:spPr/>
      <dgm:t>
        <a:bodyPr/>
        <a:lstStyle/>
        <a:p>
          <a:endParaRPr lang="en-US"/>
        </a:p>
      </dgm:t>
    </dgm:pt>
    <dgm:pt modelId="{C148F147-A8D0-47AA-9FF1-13FE0D7C12B7}">
      <dgm:prSet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عرضي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307D730F-7EC5-4C48-BA43-B162CA5C9632}" type="parTrans" cxnId="{D993D665-881C-458A-AE21-0C6684610743}">
      <dgm:prSet/>
      <dgm:spPr/>
      <dgm:t>
        <a:bodyPr/>
        <a:lstStyle/>
        <a:p>
          <a:endParaRPr lang="en-US"/>
        </a:p>
      </dgm:t>
    </dgm:pt>
    <dgm:pt modelId="{C1180B25-3709-48A4-8C28-7FAF6447C582}" type="sibTrans" cxnId="{D993D665-881C-458A-AE21-0C6684610743}">
      <dgm:prSet/>
      <dgm:spPr/>
      <dgm:t>
        <a:bodyPr/>
        <a:lstStyle/>
        <a:p>
          <a:endParaRPr lang="en-US"/>
        </a:p>
      </dgm:t>
    </dgm:pt>
    <dgm:pt modelId="{BA6A6F38-9AE9-4DCD-B918-FA607B949218}">
      <dgm:prSet custT="1"/>
      <dgm:spPr/>
      <dgm:t>
        <a:bodyPr/>
        <a:lstStyle/>
        <a:p>
          <a:r>
            <a:rPr lang="en-US" sz="2000" b="1" dirty="0" smtClean="0"/>
            <a:t>TCG= TCB</a:t>
          </a:r>
          <a:endParaRPr lang="en-US" sz="2000" b="1" dirty="0"/>
        </a:p>
      </dgm:t>
    </dgm:pt>
    <dgm:pt modelId="{64C9E3A7-A917-4358-85D6-45862FF7336D}" type="parTrans" cxnId="{A3D55D87-8CDA-4EBC-8804-3CA90555FCA3}">
      <dgm:prSet/>
      <dgm:spPr/>
      <dgm:t>
        <a:bodyPr/>
        <a:lstStyle/>
        <a:p>
          <a:endParaRPr lang="en-US"/>
        </a:p>
      </dgm:t>
    </dgm:pt>
    <dgm:pt modelId="{571F7FE1-1FA7-4CE8-9118-77E556ABD0F5}" type="sibTrans" cxnId="{A3D55D87-8CDA-4EBC-8804-3CA90555FCA3}">
      <dgm:prSet/>
      <dgm:spPr/>
      <dgm:t>
        <a:bodyPr/>
        <a:lstStyle/>
        <a:p>
          <a:endParaRPr lang="en-US"/>
        </a:p>
      </dgm:t>
    </dgm:pt>
    <dgm:pt modelId="{2F33149E-BA5A-4897-BE26-EF6424EE6252}">
      <dgm:prSet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طولي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ED290148-21D0-4859-BEA1-409B5E9C9E38}" type="parTrans" cxnId="{D3151678-634C-4E8F-89C4-69B86F73E4EF}">
      <dgm:prSet/>
      <dgm:spPr/>
      <dgm:t>
        <a:bodyPr/>
        <a:lstStyle/>
        <a:p>
          <a:endParaRPr lang="en-US"/>
        </a:p>
      </dgm:t>
    </dgm:pt>
    <dgm:pt modelId="{B5A66993-460A-4CCF-98BB-E8621E901F72}" type="sibTrans" cxnId="{D3151678-634C-4E8F-89C4-69B86F73E4EF}">
      <dgm:prSet/>
      <dgm:spPr/>
      <dgm:t>
        <a:bodyPr/>
        <a:lstStyle/>
        <a:p>
          <a:endParaRPr lang="en-US"/>
        </a:p>
      </dgm:t>
    </dgm:pt>
    <dgm:pt modelId="{16602732-B3FE-4546-ABA6-C9BB6AAE3992}">
      <dgm:prSet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طولي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396EF973-6889-41E7-884F-D5349F965F39}" type="parTrans" cxnId="{4CD71AED-06C0-4F35-BA88-A539BD925E1C}">
      <dgm:prSet/>
      <dgm:spPr/>
      <dgm:t>
        <a:bodyPr/>
        <a:lstStyle/>
        <a:p>
          <a:endParaRPr lang="en-US"/>
        </a:p>
      </dgm:t>
    </dgm:pt>
    <dgm:pt modelId="{545654C5-9B5D-40AC-BDA2-78D60975220D}" type="sibTrans" cxnId="{4CD71AED-06C0-4F35-BA88-A539BD925E1C}">
      <dgm:prSet/>
      <dgm:spPr/>
      <dgm:t>
        <a:bodyPr/>
        <a:lstStyle/>
        <a:p>
          <a:endParaRPr lang="en-US"/>
        </a:p>
      </dgm:t>
    </dgm:pt>
    <dgm:pt modelId="{521B5493-0C6C-49FF-AA2D-6BC5DC930814}">
      <dgm:prSet custT="1"/>
      <dgm:spPr/>
      <dgm:t>
        <a:bodyPr/>
        <a:lstStyle/>
        <a:p>
          <a:r>
            <a:rPr lang="fa-IR" sz="2400" b="1" dirty="0" smtClean="0">
              <a:solidFill>
                <a:srgbClr val="FF0000"/>
              </a:solidFill>
              <a:cs typeface="Nazanin" pitchFamily="2" charset="-78"/>
            </a:rPr>
            <a:t>عرضي</a:t>
          </a:r>
          <a:endParaRPr lang="en-US" sz="2400" b="1" dirty="0">
            <a:solidFill>
              <a:srgbClr val="FF0000"/>
            </a:solidFill>
            <a:cs typeface="Nazanin" pitchFamily="2" charset="-78"/>
          </a:endParaRPr>
        </a:p>
      </dgm:t>
    </dgm:pt>
    <dgm:pt modelId="{7A1FCD9A-51BB-4096-BD28-73AA7B51E7C0}" type="parTrans" cxnId="{26570E29-CE4C-4059-AF42-E718CEA17217}">
      <dgm:prSet/>
      <dgm:spPr/>
      <dgm:t>
        <a:bodyPr/>
        <a:lstStyle/>
        <a:p>
          <a:endParaRPr lang="en-US"/>
        </a:p>
      </dgm:t>
    </dgm:pt>
    <dgm:pt modelId="{F01FD503-43AC-4203-A301-3C7E4BEAE57E}" type="sibTrans" cxnId="{26570E29-CE4C-4059-AF42-E718CEA17217}">
      <dgm:prSet/>
      <dgm:spPr/>
      <dgm:t>
        <a:bodyPr/>
        <a:lstStyle/>
        <a:p>
          <a:endParaRPr lang="en-US"/>
        </a:p>
      </dgm:t>
    </dgm:pt>
    <dgm:pt modelId="{1D1B4F0C-7416-4362-B1F4-45ED4E8410DA}">
      <dgm:prSet custT="1"/>
      <dgm:spPr/>
      <dgm:t>
        <a:bodyPr/>
        <a:lstStyle/>
        <a:p>
          <a:r>
            <a:rPr lang="fa-IR" sz="1600" b="1" dirty="0" smtClean="0">
              <a:cs typeface="Nazanin" pitchFamily="2" charset="-78"/>
            </a:rPr>
            <a:t>زاويه تريم مناسب</a:t>
          </a:r>
          <a:endParaRPr lang="en-US" sz="1600" b="1" dirty="0">
            <a:cs typeface="Nazanin" pitchFamily="2" charset="-78"/>
          </a:endParaRPr>
        </a:p>
      </dgm:t>
    </dgm:pt>
    <dgm:pt modelId="{DA403145-251E-4B62-8773-6699B4C6B869}" type="parTrans" cxnId="{2DB84318-0CA4-4883-9B67-DE89E09FD5C8}">
      <dgm:prSet/>
      <dgm:spPr/>
      <dgm:t>
        <a:bodyPr/>
        <a:lstStyle/>
        <a:p>
          <a:endParaRPr lang="en-US"/>
        </a:p>
      </dgm:t>
    </dgm:pt>
    <dgm:pt modelId="{559D6A26-B628-47A0-AE2B-4A1321D264A0}" type="sibTrans" cxnId="{2DB84318-0CA4-4883-9B67-DE89E09FD5C8}">
      <dgm:prSet/>
      <dgm:spPr/>
      <dgm:t>
        <a:bodyPr/>
        <a:lstStyle/>
        <a:p>
          <a:endParaRPr lang="en-US"/>
        </a:p>
      </dgm:t>
    </dgm:pt>
    <dgm:pt modelId="{489BFFB1-6483-4143-A228-A22A4D7BFEAC}" type="pres">
      <dgm:prSet presAssocID="{15A871BD-2088-42A9-8F28-AEE78AB51823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DA526E-AB3F-45C7-AD5B-602AA8CD0ECA}" type="pres">
      <dgm:prSet presAssocID="{751DC0C9-C5CB-4B4B-92EA-A1C0EA773EF8}" presName="root1" presStyleCnt="0"/>
      <dgm:spPr/>
    </dgm:pt>
    <dgm:pt modelId="{160D7A5D-866F-42C7-8345-EAA14BFB3EEA}" type="pres">
      <dgm:prSet presAssocID="{751DC0C9-C5CB-4B4B-92EA-A1C0EA773EF8}" presName="LevelOneTextNode" presStyleLbl="node0" presStyleIdx="0" presStyleCnt="1" custScaleX="129163" custScaleY="179926" custLinFactNeighborX="66356" custLinFactNeighborY="-82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93B894-33F9-4D79-AA50-CA10E79247F0}" type="pres">
      <dgm:prSet presAssocID="{751DC0C9-C5CB-4B4B-92EA-A1C0EA773EF8}" presName="level2hierChild" presStyleCnt="0"/>
      <dgm:spPr/>
    </dgm:pt>
    <dgm:pt modelId="{6A0040FE-6DC7-4F0B-9475-8C1005A4D97E}" type="pres">
      <dgm:prSet presAssocID="{A3678C11-84DD-49B7-8163-BB1E2EA1FC92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1DD8C4DE-49C5-4412-96CF-F40C01F3C817}" type="pres">
      <dgm:prSet presAssocID="{A3678C11-84DD-49B7-8163-BB1E2EA1FC92}" presName="connTx" presStyleLbl="parChTrans1D2" presStyleIdx="0" presStyleCnt="4"/>
      <dgm:spPr/>
      <dgm:t>
        <a:bodyPr/>
        <a:lstStyle/>
        <a:p>
          <a:endParaRPr lang="en-US"/>
        </a:p>
      </dgm:t>
    </dgm:pt>
    <dgm:pt modelId="{071D4F67-374F-46CD-96F3-B0FF9F2049F8}" type="pres">
      <dgm:prSet presAssocID="{FCEBF116-2B9C-4576-A806-0D95EEA8AF8E}" presName="root2" presStyleCnt="0"/>
      <dgm:spPr/>
    </dgm:pt>
    <dgm:pt modelId="{363323D6-9436-469C-A28B-8CAE2801ACE4}" type="pres">
      <dgm:prSet presAssocID="{FCEBF116-2B9C-4576-A806-0D95EEA8AF8E}" presName="LevelTwoTextNode" presStyleLbl="node2" presStyleIdx="0" presStyleCnt="4" custScaleX="124789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20A793D-2649-4CA6-AAAF-876E69D5B55A}" type="pres">
      <dgm:prSet presAssocID="{FCEBF116-2B9C-4576-A806-0D95EEA8AF8E}" presName="level3hierChild" presStyleCnt="0"/>
      <dgm:spPr/>
    </dgm:pt>
    <dgm:pt modelId="{A4B3CCDE-7F9A-4BDF-85CC-A24181B89AAF}" type="pres">
      <dgm:prSet presAssocID="{CEBE2CA8-1CAA-4CE5-9CD8-20E1F32A2083}" presName="conn2-1" presStyleLbl="parChTrans1D3" presStyleIdx="0" presStyleCnt="8"/>
      <dgm:spPr/>
      <dgm:t>
        <a:bodyPr/>
        <a:lstStyle/>
        <a:p>
          <a:endParaRPr lang="en-US"/>
        </a:p>
      </dgm:t>
    </dgm:pt>
    <dgm:pt modelId="{53D8D217-4D0A-499B-86CE-D4CA59F171C9}" type="pres">
      <dgm:prSet presAssocID="{CEBE2CA8-1CAA-4CE5-9CD8-20E1F32A2083}" presName="connTx" presStyleLbl="parChTrans1D3" presStyleIdx="0" presStyleCnt="8"/>
      <dgm:spPr/>
      <dgm:t>
        <a:bodyPr/>
        <a:lstStyle/>
        <a:p>
          <a:endParaRPr lang="en-US"/>
        </a:p>
      </dgm:t>
    </dgm:pt>
    <dgm:pt modelId="{D3BE2430-3790-4B35-9375-C8E81AE00A82}" type="pres">
      <dgm:prSet presAssocID="{F70793AD-3A25-4928-9B1B-711226E81954}" presName="root2" presStyleCnt="0"/>
      <dgm:spPr/>
    </dgm:pt>
    <dgm:pt modelId="{4597213C-7B59-4678-A18F-2F32DDD56AFB}" type="pres">
      <dgm:prSet presAssocID="{F70793AD-3A25-4928-9B1B-711226E81954}" presName="LevelTwoTextNode" presStyleLbl="node3" presStyleIdx="0" presStyleCnt="8" custScaleX="189228" custScaleY="57613" custLinFactNeighborX="3922" custLinFactNeighborY="-52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B84AD7-7E04-4713-BF52-AD85E7A081AF}" type="pres">
      <dgm:prSet presAssocID="{F70793AD-3A25-4928-9B1B-711226E81954}" presName="level3hierChild" presStyleCnt="0"/>
      <dgm:spPr/>
    </dgm:pt>
    <dgm:pt modelId="{84E58C77-F269-4588-BE07-8B9AFAC5AA24}" type="pres">
      <dgm:prSet presAssocID="{45C2823A-E2BF-4098-AACA-0407C7B29474}" presName="conn2-1" presStyleLbl="parChTrans1D3" presStyleIdx="1" presStyleCnt="8"/>
      <dgm:spPr/>
      <dgm:t>
        <a:bodyPr/>
        <a:lstStyle/>
        <a:p>
          <a:endParaRPr lang="en-US"/>
        </a:p>
      </dgm:t>
    </dgm:pt>
    <dgm:pt modelId="{E6344DF0-3874-48FE-8D5A-11A125037E9A}" type="pres">
      <dgm:prSet presAssocID="{45C2823A-E2BF-4098-AACA-0407C7B29474}" presName="connTx" presStyleLbl="parChTrans1D3" presStyleIdx="1" presStyleCnt="8"/>
      <dgm:spPr/>
      <dgm:t>
        <a:bodyPr/>
        <a:lstStyle/>
        <a:p>
          <a:endParaRPr lang="en-US"/>
        </a:p>
      </dgm:t>
    </dgm:pt>
    <dgm:pt modelId="{06C4FE64-1EC5-4800-9A2C-BBF372332C76}" type="pres">
      <dgm:prSet presAssocID="{06A21A9F-FFA8-4CC2-94A0-B137E5FCA93F}" presName="root2" presStyleCnt="0"/>
      <dgm:spPr/>
    </dgm:pt>
    <dgm:pt modelId="{D4A48C49-06AE-4197-8FCA-8F73DBDE7266}" type="pres">
      <dgm:prSet presAssocID="{06A21A9F-FFA8-4CC2-94A0-B137E5FCA93F}" presName="LevelTwoTextNode" presStyleLbl="node3" presStyleIdx="1" presStyleCnt="8" custScaleX="218952" custLinFactNeighborX="1811" custLinFactNeighborY="-73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ED620A-579C-4A5A-B517-BE8A08DD4E5C}" type="pres">
      <dgm:prSet presAssocID="{06A21A9F-FFA8-4CC2-94A0-B137E5FCA93F}" presName="level3hierChild" presStyleCnt="0"/>
      <dgm:spPr/>
    </dgm:pt>
    <dgm:pt modelId="{D4AEB442-5518-40FA-9203-0F0E7BCF600D}" type="pres">
      <dgm:prSet presAssocID="{8D8E761B-DF68-454E-BF67-E01A5BB1591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5B86BCB9-ECF1-44B2-B93D-27492694D970}" type="pres">
      <dgm:prSet presAssocID="{8D8E761B-DF68-454E-BF67-E01A5BB1591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F1323F69-B631-4453-A236-30BE5FF6E8F5}" type="pres">
      <dgm:prSet presAssocID="{A41B4FB2-4C14-4731-B05E-8DC6C432A4AB}" presName="root2" presStyleCnt="0"/>
      <dgm:spPr/>
    </dgm:pt>
    <dgm:pt modelId="{FA3B88AC-9E14-42CF-B632-033009C2D8E6}" type="pres">
      <dgm:prSet presAssocID="{A41B4FB2-4C14-4731-B05E-8DC6C432A4AB}" presName="LevelTwoTextNode" presStyleLbl="node2" presStyleIdx="1" presStyleCnt="4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843122-199C-4AAC-A7C6-43C87EBC67EB}" type="pres">
      <dgm:prSet presAssocID="{A41B4FB2-4C14-4731-B05E-8DC6C432A4AB}" presName="level3hierChild" presStyleCnt="0"/>
      <dgm:spPr/>
    </dgm:pt>
    <dgm:pt modelId="{A6983C1C-BBD4-419C-BD25-AF8E201EBD2D}" type="pres">
      <dgm:prSet presAssocID="{F240E79F-8DDA-4953-B70E-7B4AC3D593B4}" presName="conn2-1" presStyleLbl="parChTrans1D3" presStyleIdx="2" presStyleCnt="8"/>
      <dgm:spPr/>
      <dgm:t>
        <a:bodyPr/>
        <a:lstStyle/>
        <a:p>
          <a:endParaRPr lang="en-US"/>
        </a:p>
      </dgm:t>
    </dgm:pt>
    <dgm:pt modelId="{E36E8F56-DE45-4589-8EDD-A10198A23AEB}" type="pres">
      <dgm:prSet presAssocID="{F240E79F-8DDA-4953-B70E-7B4AC3D593B4}" presName="connTx" presStyleLbl="parChTrans1D3" presStyleIdx="2" presStyleCnt="8"/>
      <dgm:spPr/>
      <dgm:t>
        <a:bodyPr/>
        <a:lstStyle/>
        <a:p>
          <a:endParaRPr lang="en-US"/>
        </a:p>
      </dgm:t>
    </dgm:pt>
    <dgm:pt modelId="{4D322ED3-EAFF-4BB4-B1EB-998DE74AD533}" type="pres">
      <dgm:prSet presAssocID="{335AFA1B-0A74-4BB6-86A1-0F6ECF43C97E}" presName="root2" presStyleCnt="0"/>
      <dgm:spPr/>
    </dgm:pt>
    <dgm:pt modelId="{FA37C232-7658-4D6C-A616-5B918B6BE6E4}" type="pres">
      <dgm:prSet presAssocID="{335AFA1B-0A74-4BB6-86A1-0F6ECF43C97E}" presName="LevelTwoTextNode" presStyleLbl="node3" presStyleIdx="2" presStyleCnt="8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1F33CE-C5E3-4327-9153-F1322312D95B}" type="pres">
      <dgm:prSet presAssocID="{335AFA1B-0A74-4BB6-86A1-0F6ECF43C97E}" presName="level3hierChild" presStyleCnt="0"/>
      <dgm:spPr/>
    </dgm:pt>
    <dgm:pt modelId="{9C489856-B3FD-4D4D-85FE-9AFA59BEB867}" type="pres">
      <dgm:prSet presAssocID="{79F307DC-B911-45E1-ABAE-6A1EC00F3638}" presName="conn2-1" presStyleLbl="parChTrans1D4" presStyleIdx="0" presStyleCnt="4"/>
      <dgm:spPr/>
      <dgm:t>
        <a:bodyPr/>
        <a:lstStyle/>
        <a:p>
          <a:endParaRPr lang="en-US"/>
        </a:p>
      </dgm:t>
    </dgm:pt>
    <dgm:pt modelId="{B6D58709-F043-48D9-BE49-BF1F957E46F9}" type="pres">
      <dgm:prSet presAssocID="{79F307DC-B911-45E1-ABAE-6A1EC00F3638}" presName="connTx" presStyleLbl="parChTrans1D4" presStyleIdx="0" presStyleCnt="4"/>
      <dgm:spPr/>
      <dgm:t>
        <a:bodyPr/>
        <a:lstStyle/>
        <a:p>
          <a:endParaRPr lang="en-US"/>
        </a:p>
      </dgm:t>
    </dgm:pt>
    <dgm:pt modelId="{27FB78BA-90AB-4EBA-B587-3E5601586473}" type="pres">
      <dgm:prSet presAssocID="{17250A98-7690-4A1D-AB22-97B864E82858}" presName="root2" presStyleCnt="0"/>
      <dgm:spPr/>
    </dgm:pt>
    <dgm:pt modelId="{81143620-1DB2-4764-AB1E-89FB78E30311}" type="pres">
      <dgm:prSet presAssocID="{17250A98-7690-4A1D-AB22-97B864E82858}" presName="LevelTwoTextNode" presStyleLbl="node4" presStyleIdx="0" presStyleCnt="4" custLinFactNeighborX="-3537" custLinFactNeighborY="-123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2A4F45-98CE-4425-9AFD-ADCF47F2E63D}" type="pres">
      <dgm:prSet presAssocID="{17250A98-7690-4A1D-AB22-97B864E82858}" presName="level3hierChild" presStyleCnt="0"/>
      <dgm:spPr/>
    </dgm:pt>
    <dgm:pt modelId="{924CC4F7-5C6C-41DC-AB0F-81D4898A423B}" type="pres">
      <dgm:prSet presAssocID="{307D730F-7EC5-4C48-BA43-B162CA5C9632}" presName="conn2-1" presStyleLbl="parChTrans1D3" presStyleIdx="3" presStyleCnt="8"/>
      <dgm:spPr/>
      <dgm:t>
        <a:bodyPr/>
        <a:lstStyle/>
        <a:p>
          <a:endParaRPr lang="en-US"/>
        </a:p>
      </dgm:t>
    </dgm:pt>
    <dgm:pt modelId="{D3A52190-8E6F-4AFA-9BC4-0D3A74347E04}" type="pres">
      <dgm:prSet presAssocID="{307D730F-7EC5-4C48-BA43-B162CA5C9632}" presName="connTx" presStyleLbl="parChTrans1D3" presStyleIdx="3" presStyleCnt="8"/>
      <dgm:spPr/>
      <dgm:t>
        <a:bodyPr/>
        <a:lstStyle/>
        <a:p>
          <a:endParaRPr lang="en-US"/>
        </a:p>
      </dgm:t>
    </dgm:pt>
    <dgm:pt modelId="{3D6F517C-053A-4386-A80F-4DF69E709B9F}" type="pres">
      <dgm:prSet presAssocID="{C148F147-A8D0-47AA-9FF1-13FE0D7C12B7}" presName="root2" presStyleCnt="0"/>
      <dgm:spPr/>
    </dgm:pt>
    <dgm:pt modelId="{957A35A3-6891-447C-B5F7-C7CAD421987D}" type="pres">
      <dgm:prSet presAssocID="{C148F147-A8D0-47AA-9FF1-13FE0D7C12B7}" presName="LevelTwoTextNode" presStyleLbl="node3" presStyleIdx="3" presStyleCnt="8" custLinFactNeighborX="5419" custLinFactNeighborY="-242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058446-8C37-4CBB-9B8A-4E1D02C32B19}" type="pres">
      <dgm:prSet presAssocID="{C148F147-A8D0-47AA-9FF1-13FE0D7C12B7}" presName="level3hierChild" presStyleCnt="0"/>
      <dgm:spPr/>
    </dgm:pt>
    <dgm:pt modelId="{A82ABB05-EC83-44A2-8C8B-D08D1C4389AC}" type="pres">
      <dgm:prSet presAssocID="{64C9E3A7-A917-4358-85D6-45862FF7336D}" presName="conn2-1" presStyleLbl="parChTrans1D4" presStyleIdx="1" presStyleCnt="4"/>
      <dgm:spPr/>
      <dgm:t>
        <a:bodyPr/>
        <a:lstStyle/>
        <a:p>
          <a:endParaRPr lang="en-US"/>
        </a:p>
      </dgm:t>
    </dgm:pt>
    <dgm:pt modelId="{2A482CF2-01EE-4A56-8EFA-5A228AA185FF}" type="pres">
      <dgm:prSet presAssocID="{64C9E3A7-A917-4358-85D6-45862FF7336D}" presName="connTx" presStyleLbl="parChTrans1D4" presStyleIdx="1" presStyleCnt="4"/>
      <dgm:spPr/>
      <dgm:t>
        <a:bodyPr/>
        <a:lstStyle/>
        <a:p>
          <a:endParaRPr lang="en-US"/>
        </a:p>
      </dgm:t>
    </dgm:pt>
    <dgm:pt modelId="{CE71ADDE-7CAA-47CC-BA74-F3ADB9BF526E}" type="pres">
      <dgm:prSet presAssocID="{BA6A6F38-9AE9-4DCD-B918-FA607B949218}" presName="root2" presStyleCnt="0"/>
      <dgm:spPr/>
    </dgm:pt>
    <dgm:pt modelId="{25308736-6A22-44C6-89F2-56A61649B672}" type="pres">
      <dgm:prSet presAssocID="{BA6A6F38-9AE9-4DCD-B918-FA607B949218}" presName="LevelTwoTextNode" presStyleLbl="node4" presStyleIdx="1" presStyleCnt="4" custLinFactNeighborX="0" custLinFactNeighborY="-229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8620D32-3A46-4344-8FA2-EFB527765113}" type="pres">
      <dgm:prSet presAssocID="{BA6A6F38-9AE9-4DCD-B918-FA607B949218}" presName="level3hierChild" presStyleCnt="0"/>
      <dgm:spPr/>
    </dgm:pt>
    <dgm:pt modelId="{A65B0E4A-DC0F-4F35-93FA-CBDD5DA53649}" type="pres">
      <dgm:prSet presAssocID="{87FDFECB-3B85-4609-8D51-6446EFC38C60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02088990-55EE-4F4C-9328-2EA50696ED02}" type="pres">
      <dgm:prSet presAssocID="{87FDFECB-3B85-4609-8D51-6446EFC38C60}" presName="connTx" presStyleLbl="parChTrans1D2" presStyleIdx="2" presStyleCnt="4"/>
      <dgm:spPr/>
      <dgm:t>
        <a:bodyPr/>
        <a:lstStyle/>
        <a:p>
          <a:endParaRPr lang="en-US"/>
        </a:p>
      </dgm:t>
    </dgm:pt>
    <dgm:pt modelId="{6A1E564C-1234-4590-9B69-7CCA4E188DA6}" type="pres">
      <dgm:prSet presAssocID="{1DCB6E8B-0ACF-4EA3-96EE-51B1032A48ED}" presName="root2" presStyleCnt="0"/>
      <dgm:spPr/>
    </dgm:pt>
    <dgm:pt modelId="{E9507D94-F273-4220-85D2-A2C4BEDDDE45}" type="pres">
      <dgm:prSet presAssocID="{1DCB6E8B-0ACF-4EA3-96EE-51B1032A48ED}" presName="LevelTwoTextNode" presStyleLbl="node2" presStyleIdx="2" presStyleCnt="4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596C0C-6CB0-46EC-AEFF-D859331ED095}" type="pres">
      <dgm:prSet presAssocID="{1DCB6E8B-0ACF-4EA3-96EE-51B1032A48ED}" presName="level3hierChild" presStyleCnt="0"/>
      <dgm:spPr/>
    </dgm:pt>
    <dgm:pt modelId="{EC45893B-3117-4CC3-80BC-316E01873164}" type="pres">
      <dgm:prSet presAssocID="{AD535255-5E7B-4E40-9068-FF729E39F7B6}" presName="conn2-1" presStyleLbl="parChTrans1D3" presStyleIdx="4" presStyleCnt="8"/>
      <dgm:spPr/>
      <dgm:t>
        <a:bodyPr/>
        <a:lstStyle/>
        <a:p>
          <a:endParaRPr lang="en-US"/>
        </a:p>
      </dgm:t>
    </dgm:pt>
    <dgm:pt modelId="{62C7BDFC-EFAC-4F44-A6C5-9D09DDB00748}" type="pres">
      <dgm:prSet presAssocID="{AD535255-5E7B-4E40-9068-FF729E39F7B6}" presName="connTx" presStyleLbl="parChTrans1D3" presStyleIdx="4" presStyleCnt="8"/>
      <dgm:spPr/>
      <dgm:t>
        <a:bodyPr/>
        <a:lstStyle/>
        <a:p>
          <a:endParaRPr lang="en-US"/>
        </a:p>
      </dgm:t>
    </dgm:pt>
    <dgm:pt modelId="{65AD7916-507F-44FF-B80B-7CEB2254D30F}" type="pres">
      <dgm:prSet presAssocID="{16950C03-BEEF-4841-AE03-99AB7A0074E3}" presName="root2" presStyleCnt="0"/>
      <dgm:spPr/>
    </dgm:pt>
    <dgm:pt modelId="{953A94F7-E235-4F74-9021-17B166F5337E}" type="pres">
      <dgm:prSet presAssocID="{16950C03-BEEF-4841-AE03-99AB7A0074E3}" presName="LevelTwoTextNode" presStyleLbl="node3" presStyleIdx="4" presStyleCnt="8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5E72CD-709F-4108-A424-E298BC210FEB}" type="pres">
      <dgm:prSet presAssocID="{16950C03-BEEF-4841-AE03-99AB7A0074E3}" presName="level3hierChild" presStyleCnt="0"/>
      <dgm:spPr/>
    </dgm:pt>
    <dgm:pt modelId="{1DF0182A-70AF-42C5-B256-C4A1EC4AD86F}" type="pres">
      <dgm:prSet presAssocID="{0DD78E90-08D6-4B73-BCA5-E8D02F705804}" presName="conn2-1" presStyleLbl="parChTrans1D4" presStyleIdx="2" presStyleCnt="4"/>
      <dgm:spPr/>
      <dgm:t>
        <a:bodyPr/>
        <a:lstStyle/>
        <a:p>
          <a:endParaRPr lang="en-US"/>
        </a:p>
      </dgm:t>
    </dgm:pt>
    <dgm:pt modelId="{3BD79426-E6E4-41D3-8A81-CB0C1484D3A2}" type="pres">
      <dgm:prSet presAssocID="{0DD78E90-08D6-4B73-BCA5-E8D02F705804}" presName="connTx" presStyleLbl="parChTrans1D4" presStyleIdx="2" presStyleCnt="4"/>
      <dgm:spPr/>
      <dgm:t>
        <a:bodyPr/>
        <a:lstStyle/>
        <a:p>
          <a:endParaRPr lang="en-US"/>
        </a:p>
      </dgm:t>
    </dgm:pt>
    <dgm:pt modelId="{974948E7-0F92-41F5-8143-2557B77450A2}" type="pres">
      <dgm:prSet presAssocID="{61295B0E-2A32-46C9-BB60-8FB6D456F857}" presName="root2" presStyleCnt="0"/>
      <dgm:spPr/>
    </dgm:pt>
    <dgm:pt modelId="{C24ABBE8-448A-4E0E-AE69-D0343B52B7E7}" type="pres">
      <dgm:prSet presAssocID="{61295B0E-2A32-46C9-BB60-8FB6D456F857}" presName="LevelTwoTextNode" presStyleLbl="node4" presStyleIdx="2" presStyleCnt="4" custScaleX="126377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FEB8A8-3C39-41FE-927A-30541D688801}" type="pres">
      <dgm:prSet presAssocID="{61295B0E-2A32-46C9-BB60-8FB6D456F857}" presName="level3hierChild" presStyleCnt="0"/>
      <dgm:spPr/>
    </dgm:pt>
    <dgm:pt modelId="{690E29F8-9CFD-4C0E-BD6B-65F8DD80DDBA}" type="pres">
      <dgm:prSet presAssocID="{ED290148-21D0-4859-BEA1-409B5E9C9E38}" presName="conn2-1" presStyleLbl="parChTrans1D3" presStyleIdx="5" presStyleCnt="8"/>
      <dgm:spPr/>
      <dgm:t>
        <a:bodyPr/>
        <a:lstStyle/>
        <a:p>
          <a:endParaRPr lang="en-US"/>
        </a:p>
      </dgm:t>
    </dgm:pt>
    <dgm:pt modelId="{544DF32E-EDF1-40AD-BBAE-43F05EB7F626}" type="pres">
      <dgm:prSet presAssocID="{ED290148-21D0-4859-BEA1-409B5E9C9E38}" presName="connTx" presStyleLbl="parChTrans1D3" presStyleIdx="5" presStyleCnt="8"/>
      <dgm:spPr/>
      <dgm:t>
        <a:bodyPr/>
        <a:lstStyle/>
        <a:p>
          <a:endParaRPr lang="en-US"/>
        </a:p>
      </dgm:t>
    </dgm:pt>
    <dgm:pt modelId="{26D9B243-893D-4FBA-B121-8F2073805AF7}" type="pres">
      <dgm:prSet presAssocID="{2F33149E-BA5A-4897-BE26-EF6424EE6252}" presName="root2" presStyleCnt="0"/>
      <dgm:spPr/>
    </dgm:pt>
    <dgm:pt modelId="{9DC72193-476A-4167-BBF0-1FF9AF281B9C}" type="pres">
      <dgm:prSet presAssocID="{2F33149E-BA5A-4897-BE26-EF6424EE6252}" presName="LevelTwoTextNode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BAF3D5-19EB-427B-BF72-561643FC1196}" type="pres">
      <dgm:prSet presAssocID="{2F33149E-BA5A-4897-BE26-EF6424EE6252}" presName="level3hierChild" presStyleCnt="0"/>
      <dgm:spPr/>
    </dgm:pt>
    <dgm:pt modelId="{72C7CB1B-B786-4427-A969-A8D60C5B3095}" type="pres">
      <dgm:prSet presAssocID="{DA403145-251E-4B62-8773-6699B4C6B869}" presName="conn2-1" presStyleLbl="parChTrans1D4" presStyleIdx="3" presStyleCnt="4"/>
      <dgm:spPr/>
      <dgm:t>
        <a:bodyPr/>
        <a:lstStyle/>
        <a:p>
          <a:endParaRPr lang="en-US"/>
        </a:p>
      </dgm:t>
    </dgm:pt>
    <dgm:pt modelId="{288962C6-F4A1-4D0A-A8A6-7B24A83DEB1F}" type="pres">
      <dgm:prSet presAssocID="{DA403145-251E-4B62-8773-6699B4C6B869}" presName="connTx" presStyleLbl="parChTrans1D4" presStyleIdx="3" presStyleCnt="4"/>
      <dgm:spPr/>
      <dgm:t>
        <a:bodyPr/>
        <a:lstStyle/>
        <a:p>
          <a:endParaRPr lang="en-US"/>
        </a:p>
      </dgm:t>
    </dgm:pt>
    <dgm:pt modelId="{46755493-302F-42AB-B4B2-5EFCE34879A1}" type="pres">
      <dgm:prSet presAssocID="{1D1B4F0C-7416-4362-B1F4-45ED4E8410DA}" presName="root2" presStyleCnt="0"/>
      <dgm:spPr/>
    </dgm:pt>
    <dgm:pt modelId="{6722DA44-20D5-476D-A4D2-AAC111ABC5A2}" type="pres">
      <dgm:prSet presAssocID="{1D1B4F0C-7416-4362-B1F4-45ED4E8410DA}" presName="LevelTwoTextNode" presStyleLbl="node4" presStyleIdx="3" presStyleCnt="4" custScaleX="1334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AAC55A-A839-4017-833D-34D8909D20A0}" type="pres">
      <dgm:prSet presAssocID="{1D1B4F0C-7416-4362-B1F4-45ED4E8410DA}" presName="level3hierChild" presStyleCnt="0"/>
      <dgm:spPr/>
    </dgm:pt>
    <dgm:pt modelId="{5C37726E-3928-4CFF-A89E-D3101D961369}" type="pres">
      <dgm:prSet presAssocID="{F9526129-FA46-488F-B410-7EEA069B94FF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D4A7ACAB-E3D5-4247-926C-8EDE837514E8}" type="pres">
      <dgm:prSet presAssocID="{F9526129-FA46-488F-B410-7EEA069B94FF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8536ADF-B0F2-4DC2-A3C5-D1FF235FDB8B}" type="pres">
      <dgm:prSet presAssocID="{85512D35-EEA5-4EF1-8323-D326CF9808FE}" presName="root2" presStyleCnt="0"/>
      <dgm:spPr/>
    </dgm:pt>
    <dgm:pt modelId="{DDE51548-802F-409E-8207-9918AF7DD35E}" type="pres">
      <dgm:prSet presAssocID="{85512D35-EEA5-4EF1-8323-D326CF9808FE}" presName="LevelTwoTextNode" presStyleLbl="node2" presStyleIdx="3" presStyleCnt="4" custScaleX="135727" custLinFactNeighborX="3922" custLinFactNeighborY="-134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F21C87-CBA3-4860-ACAC-7CC12DE52C98}" type="pres">
      <dgm:prSet presAssocID="{85512D35-EEA5-4EF1-8323-D326CF9808FE}" presName="level3hierChild" presStyleCnt="0"/>
      <dgm:spPr/>
    </dgm:pt>
    <dgm:pt modelId="{348BA0A1-4599-4D43-9E53-A19B971058E3}" type="pres">
      <dgm:prSet presAssocID="{396EF973-6889-41E7-884F-D5349F965F39}" presName="conn2-1" presStyleLbl="parChTrans1D3" presStyleIdx="6" presStyleCnt="8"/>
      <dgm:spPr/>
      <dgm:t>
        <a:bodyPr/>
        <a:lstStyle/>
        <a:p>
          <a:endParaRPr lang="en-US"/>
        </a:p>
      </dgm:t>
    </dgm:pt>
    <dgm:pt modelId="{95A80A46-5019-4D8B-8A7D-3005F6F67E86}" type="pres">
      <dgm:prSet presAssocID="{396EF973-6889-41E7-884F-D5349F965F39}" presName="connTx" presStyleLbl="parChTrans1D3" presStyleIdx="6" presStyleCnt="8"/>
      <dgm:spPr/>
      <dgm:t>
        <a:bodyPr/>
        <a:lstStyle/>
        <a:p>
          <a:endParaRPr lang="en-US"/>
        </a:p>
      </dgm:t>
    </dgm:pt>
    <dgm:pt modelId="{68D1F8B1-7E46-463F-879B-C342E691E6C5}" type="pres">
      <dgm:prSet presAssocID="{16602732-B3FE-4546-ABA6-C9BB6AAE3992}" presName="root2" presStyleCnt="0"/>
      <dgm:spPr/>
    </dgm:pt>
    <dgm:pt modelId="{347326D7-9DDB-42BB-8CFD-5B079697DE35}" type="pres">
      <dgm:prSet presAssocID="{16602732-B3FE-4546-ABA6-C9BB6AAE3992}" presName="LevelTwoTextNode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20E5C16-2D97-41AB-873A-9234473A778C}" type="pres">
      <dgm:prSet presAssocID="{16602732-B3FE-4546-ABA6-C9BB6AAE3992}" presName="level3hierChild" presStyleCnt="0"/>
      <dgm:spPr/>
    </dgm:pt>
    <dgm:pt modelId="{171F9FA4-997F-4903-93F1-AC152BB7EA39}" type="pres">
      <dgm:prSet presAssocID="{7A1FCD9A-51BB-4096-BD28-73AA7B51E7C0}" presName="conn2-1" presStyleLbl="parChTrans1D3" presStyleIdx="7" presStyleCnt="8"/>
      <dgm:spPr/>
      <dgm:t>
        <a:bodyPr/>
        <a:lstStyle/>
        <a:p>
          <a:endParaRPr lang="en-US"/>
        </a:p>
      </dgm:t>
    </dgm:pt>
    <dgm:pt modelId="{210424EB-C635-4140-A42A-1F22CC03E54E}" type="pres">
      <dgm:prSet presAssocID="{7A1FCD9A-51BB-4096-BD28-73AA7B51E7C0}" presName="connTx" presStyleLbl="parChTrans1D3" presStyleIdx="7" presStyleCnt="8"/>
      <dgm:spPr/>
      <dgm:t>
        <a:bodyPr/>
        <a:lstStyle/>
        <a:p>
          <a:endParaRPr lang="en-US"/>
        </a:p>
      </dgm:t>
    </dgm:pt>
    <dgm:pt modelId="{95D91A05-7A53-4E1F-B2F2-85B4AF7C9103}" type="pres">
      <dgm:prSet presAssocID="{521B5493-0C6C-49FF-AA2D-6BC5DC930814}" presName="root2" presStyleCnt="0"/>
      <dgm:spPr/>
    </dgm:pt>
    <dgm:pt modelId="{345E6215-5956-4C75-86BF-CD2598080872}" type="pres">
      <dgm:prSet presAssocID="{521B5493-0C6C-49FF-AA2D-6BC5DC930814}" presName="LevelTwoTextNode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56C952-6D04-40E9-8888-335FA1269583}" type="pres">
      <dgm:prSet presAssocID="{521B5493-0C6C-49FF-AA2D-6BC5DC930814}" presName="level3hierChild" presStyleCnt="0"/>
      <dgm:spPr/>
    </dgm:pt>
  </dgm:ptLst>
  <dgm:cxnLst>
    <dgm:cxn modelId="{DE6E76D9-14B6-4697-96B8-1887FD74AC3A}" type="presOf" srcId="{A3678C11-84DD-49B7-8163-BB1E2EA1FC92}" destId="{6A0040FE-6DC7-4F0B-9475-8C1005A4D97E}" srcOrd="0" destOrd="0" presId="urn:microsoft.com/office/officeart/2005/8/layout/hierarchy2"/>
    <dgm:cxn modelId="{A49E0F07-17DA-4EE9-A923-59CF494D6943}" type="presOf" srcId="{61295B0E-2A32-46C9-BB60-8FB6D456F857}" destId="{C24ABBE8-448A-4E0E-AE69-D0343B52B7E7}" srcOrd="0" destOrd="0" presId="urn:microsoft.com/office/officeart/2005/8/layout/hierarchy2"/>
    <dgm:cxn modelId="{3D007F77-6643-4A1B-83D3-1D7F85E47774}" type="presOf" srcId="{DA403145-251E-4B62-8773-6699B4C6B869}" destId="{72C7CB1B-B786-4427-A969-A8D60C5B3095}" srcOrd="0" destOrd="0" presId="urn:microsoft.com/office/officeart/2005/8/layout/hierarchy2"/>
    <dgm:cxn modelId="{24DE138F-657A-433C-85E5-64EA390C4E76}" srcId="{A41B4FB2-4C14-4731-B05E-8DC6C432A4AB}" destId="{335AFA1B-0A74-4BB6-86A1-0F6ECF43C97E}" srcOrd="0" destOrd="0" parTransId="{F240E79F-8DDA-4953-B70E-7B4AC3D593B4}" sibTransId="{3C00D66A-EB7E-4613-9FAD-55404DF1FC6E}"/>
    <dgm:cxn modelId="{030826D2-9B8E-49D9-9BCE-590BD9DEE57F}" type="presOf" srcId="{F9526129-FA46-488F-B410-7EEA069B94FF}" destId="{D4A7ACAB-E3D5-4247-926C-8EDE837514E8}" srcOrd="1" destOrd="0" presId="urn:microsoft.com/office/officeart/2005/8/layout/hierarchy2"/>
    <dgm:cxn modelId="{541A03B5-3EC9-4055-AFE1-B57BCC3A4800}" type="presOf" srcId="{AD535255-5E7B-4E40-9068-FF729E39F7B6}" destId="{EC45893B-3117-4CC3-80BC-316E01873164}" srcOrd="0" destOrd="0" presId="urn:microsoft.com/office/officeart/2005/8/layout/hierarchy2"/>
    <dgm:cxn modelId="{435FA0A5-A2EA-427A-BA58-6CC174F586C9}" type="presOf" srcId="{521B5493-0C6C-49FF-AA2D-6BC5DC930814}" destId="{345E6215-5956-4C75-86BF-CD2598080872}" srcOrd="0" destOrd="0" presId="urn:microsoft.com/office/officeart/2005/8/layout/hierarchy2"/>
    <dgm:cxn modelId="{12313311-42CF-481E-8B48-457895B9F30C}" type="presOf" srcId="{8D8E761B-DF68-454E-BF67-E01A5BB15911}" destId="{5B86BCB9-ECF1-44B2-B93D-27492694D970}" srcOrd="1" destOrd="0" presId="urn:microsoft.com/office/officeart/2005/8/layout/hierarchy2"/>
    <dgm:cxn modelId="{1A786A26-6D67-4099-8D32-E1338B204357}" type="presOf" srcId="{64C9E3A7-A917-4358-85D6-45862FF7336D}" destId="{A82ABB05-EC83-44A2-8C8B-D08D1C4389AC}" srcOrd="0" destOrd="0" presId="urn:microsoft.com/office/officeart/2005/8/layout/hierarchy2"/>
    <dgm:cxn modelId="{0C0C0248-1A62-4232-93C9-8DE130EF1F64}" type="presOf" srcId="{AD535255-5E7B-4E40-9068-FF729E39F7B6}" destId="{62C7BDFC-EFAC-4F44-A6C5-9D09DDB00748}" srcOrd="1" destOrd="0" presId="urn:microsoft.com/office/officeart/2005/8/layout/hierarchy2"/>
    <dgm:cxn modelId="{3ECCAA5E-4D67-4C80-B72B-D36BD671BC18}" type="presOf" srcId="{16950C03-BEEF-4841-AE03-99AB7A0074E3}" destId="{953A94F7-E235-4F74-9021-17B166F5337E}" srcOrd="0" destOrd="0" presId="urn:microsoft.com/office/officeart/2005/8/layout/hierarchy2"/>
    <dgm:cxn modelId="{3A4ABA64-87EC-4558-BCBE-BEF9BC600626}" srcId="{751DC0C9-C5CB-4B4B-92EA-A1C0EA773EF8}" destId="{FCEBF116-2B9C-4576-A806-0D95EEA8AF8E}" srcOrd="0" destOrd="0" parTransId="{A3678C11-84DD-49B7-8163-BB1E2EA1FC92}" sibTransId="{20942B9E-2400-4831-86C4-DC2E544275A7}"/>
    <dgm:cxn modelId="{BCDAD2F4-8F7C-428D-BB7F-86AFAC4F85DD}" type="presOf" srcId="{79F307DC-B911-45E1-ABAE-6A1EC00F3638}" destId="{9C489856-B3FD-4D4D-85FE-9AFA59BEB867}" srcOrd="0" destOrd="0" presId="urn:microsoft.com/office/officeart/2005/8/layout/hierarchy2"/>
    <dgm:cxn modelId="{7C4A25FE-424B-429B-85A5-577DB3873CF3}" type="presOf" srcId="{ED290148-21D0-4859-BEA1-409B5E9C9E38}" destId="{690E29F8-9CFD-4C0E-BD6B-65F8DD80DDBA}" srcOrd="0" destOrd="0" presId="urn:microsoft.com/office/officeart/2005/8/layout/hierarchy2"/>
    <dgm:cxn modelId="{4CD71AED-06C0-4F35-BA88-A539BD925E1C}" srcId="{85512D35-EEA5-4EF1-8323-D326CF9808FE}" destId="{16602732-B3FE-4546-ABA6-C9BB6AAE3992}" srcOrd="0" destOrd="0" parTransId="{396EF973-6889-41E7-884F-D5349F965F39}" sibTransId="{545654C5-9B5D-40AC-BDA2-78D60975220D}"/>
    <dgm:cxn modelId="{7FAD4960-DA7F-41AF-A349-0006CF40C0D5}" type="presOf" srcId="{F240E79F-8DDA-4953-B70E-7B4AC3D593B4}" destId="{A6983C1C-BBD4-419C-BD25-AF8E201EBD2D}" srcOrd="0" destOrd="0" presId="urn:microsoft.com/office/officeart/2005/8/layout/hierarchy2"/>
    <dgm:cxn modelId="{BAF2A105-E0F2-44FD-8A3B-CF7DFD509291}" type="presOf" srcId="{0DD78E90-08D6-4B73-BCA5-E8D02F705804}" destId="{1DF0182A-70AF-42C5-B256-C4A1EC4AD86F}" srcOrd="0" destOrd="0" presId="urn:microsoft.com/office/officeart/2005/8/layout/hierarchy2"/>
    <dgm:cxn modelId="{04DC9E72-1176-4E04-9E2E-BCEA35A7EBF2}" type="presOf" srcId="{15A871BD-2088-42A9-8F28-AEE78AB51823}" destId="{489BFFB1-6483-4143-A228-A22A4D7BFEAC}" srcOrd="0" destOrd="0" presId="urn:microsoft.com/office/officeart/2005/8/layout/hierarchy2"/>
    <dgm:cxn modelId="{4128A305-C281-4648-BB16-5E5CDF1610EA}" srcId="{335AFA1B-0A74-4BB6-86A1-0F6ECF43C97E}" destId="{17250A98-7690-4A1D-AB22-97B864E82858}" srcOrd="0" destOrd="0" parTransId="{79F307DC-B911-45E1-ABAE-6A1EC00F3638}" sibTransId="{7858D8C9-3945-42BA-A3D2-490C4221B9D1}"/>
    <dgm:cxn modelId="{48BF5E17-5849-4223-B7FD-FED2C847D798}" type="presOf" srcId="{A3678C11-84DD-49B7-8163-BB1E2EA1FC92}" destId="{1DD8C4DE-49C5-4412-96CF-F40C01F3C817}" srcOrd="1" destOrd="0" presId="urn:microsoft.com/office/officeart/2005/8/layout/hierarchy2"/>
    <dgm:cxn modelId="{26570E29-CE4C-4059-AF42-E718CEA17217}" srcId="{85512D35-EEA5-4EF1-8323-D326CF9808FE}" destId="{521B5493-0C6C-49FF-AA2D-6BC5DC930814}" srcOrd="1" destOrd="0" parTransId="{7A1FCD9A-51BB-4096-BD28-73AA7B51E7C0}" sibTransId="{F01FD503-43AC-4203-A301-3C7E4BEAE57E}"/>
    <dgm:cxn modelId="{92955DDD-653D-4C25-9C39-46EA8A0B1778}" type="presOf" srcId="{335AFA1B-0A74-4BB6-86A1-0F6ECF43C97E}" destId="{FA37C232-7658-4D6C-A616-5B918B6BE6E4}" srcOrd="0" destOrd="0" presId="urn:microsoft.com/office/officeart/2005/8/layout/hierarchy2"/>
    <dgm:cxn modelId="{040BE31B-CC48-4DA2-A123-50419BE3C226}" type="presOf" srcId="{87FDFECB-3B85-4609-8D51-6446EFC38C60}" destId="{A65B0E4A-DC0F-4F35-93FA-CBDD5DA53649}" srcOrd="0" destOrd="0" presId="urn:microsoft.com/office/officeart/2005/8/layout/hierarchy2"/>
    <dgm:cxn modelId="{3B0DB5E9-E656-4DD9-B3B8-335E5D322B56}" srcId="{16950C03-BEEF-4841-AE03-99AB7A0074E3}" destId="{61295B0E-2A32-46C9-BB60-8FB6D456F857}" srcOrd="0" destOrd="0" parTransId="{0DD78E90-08D6-4B73-BCA5-E8D02F705804}" sibTransId="{F8B64B14-2B23-4839-B082-495C8023011C}"/>
    <dgm:cxn modelId="{F5E481E6-EB3A-48D9-92D6-FC5192CCDF4F}" type="presOf" srcId="{0DD78E90-08D6-4B73-BCA5-E8D02F705804}" destId="{3BD79426-E6E4-41D3-8A81-CB0C1484D3A2}" srcOrd="1" destOrd="0" presId="urn:microsoft.com/office/officeart/2005/8/layout/hierarchy2"/>
    <dgm:cxn modelId="{3D190DAD-16FB-40C5-B489-EFAC56B5FF46}" type="presOf" srcId="{396EF973-6889-41E7-884F-D5349F965F39}" destId="{95A80A46-5019-4D8B-8A7D-3005F6F67E86}" srcOrd="1" destOrd="0" presId="urn:microsoft.com/office/officeart/2005/8/layout/hierarchy2"/>
    <dgm:cxn modelId="{9353F0BE-47DE-476C-8E64-DC51D2929A45}" type="presOf" srcId="{1DCB6E8B-0ACF-4EA3-96EE-51B1032A48ED}" destId="{E9507D94-F273-4220-85D2-A2C4BEDDDE45}" srcOrd="0" destOrd="0" presId="urn:microsoft.com/office/officeart/2005/8/layout/hierarchy2"/>
    <dgm:cxn modelId="{14A72722-E863-4C3C-98B7-9E5D497B4ADC}" type="presOf" srcId="{16602732-B3FE-4546-ABA6-C9BB6AAE3992}" destId="{347326D7-9DDB-42BB-8CFD-5B079697DE35}" srcOrd="0" destOrd="0" presId="urn:microsoft.com/office/officeart/2005/8/layout/hierarchy2"/>
    <dgm:cxn modelId="{92E30231-69F9-4349-9CD0-14C24A27DCF1}" type="presOf" srcId="{06A21A9F-FFA8-4CC2-94A0-B137E5FCA93F}" destId="{D4A48C49-06AE-4197-8FCA-8F73DBDE7266}" srcOrd="0" destOrd="0" presId="urn:microsoft.com/office/officeart/2005/8/layout/hierarchy2"/>
    <dgm:cxn modelId="{1A7539A1-0AD3-49B2-8F14-0DBB4954DDE8}" type="presOf" srcId="{85512D35-EEA5-4EF1-8323-D326CF9808FE}" destId="{DDE51548-802F-409E-8207-9918AF7DD35E}" srcOrd="0" destOrd="0" presId="urn:microsoft.com/office/officeart/2005/8/layout/hierarchy2"/>
    <dgm:cxn modelId="{0C59010F-A195-4D26-B581-E82B1B7F2AFB}" srcId="{751DC0C9-C5CB-4B4B-92EA-A1C0EA773EF8}" destId="{85512D35-EEA5-4EF1-8323-D326CF9808FE}" srcOrd="3" destOrd="0" parTransId="{F9526129-FA46-488F-B410-7EEA069B94FF}" sibTransId="{0DDFBB6D-3D5D-4F6F-A77E-3C256679EE97}"/>
    <dgm:cxn modelId="{3C42B722-BD4D-40A1-94FE-EFAD19F93742}" type="presOf" srcId="{8D8E761B-DF68-454E-BF67-E01A5BB15911}" destId="{D4AEB442-5518-40FA-9203-0F0E7BCF600D}" srcOrd="0" destOrd="0" presId="urn:microsoft.com/office/officeart/2005/8/layout/hierarchy2"/>
    <dgm:cxn modelId="{328490D0-7464-48FE-927C-03B4DDF4CABD}" type="presOf" srcId="{F70793AD-3A25-4928-9B1B-711226E81954}" destId="{4597213C-7B59-4678-A18F-2F32DDD56AFB}" srcOrd="0" destOrd="0" presId="urn:microsoft.com/office/officeart/2005/8/layout/hierarchy2"/>
    <dgm:cxn modelId="{CF5E76CA-EDE3-4BA5-BCBA-6113894D0751}" type="presOf" srcId="{45C2823A-E2BF-4098-AACA-0407C7B29474}" destId="{E6344DF0-3874-48FE-8D5A-11A125037E9A}" srcOrd="1" destOrd="0" presId="urn:microsoft.com/office/officeart/2005/8/layout/hierarchy2"/>
    <dgm:cxn modelId="{A60E3B3F-1718-41A7-95D1-15E7C1AA52A3}" type="presOf" srcId="{F240E79F-8DDA-4953-B70E-7B4AC3D593B4}" destId="{E36E8F56-DE45-4589-8EDD-A10198A23AEB}" srcOrd="1" destOrd="0" presId="urn:microsoft.com/office/officeart/2005/8/layout/hierarchy2"/>
    <dgm:cxn modelId="{843A8370-B563-4A8A-9BF1-2430C9BF4151}" type="presOf" srcId="{2F33149E-BA5A-4897-BE26-EF6424EE6252}" destId="{9DC72193-476A-4167-BBF0-1FF9AF281B9C}" srcOrd="0" destOrd="0" presId="urn:microsoft.com/office/officeart/2005/8/layout/hierarchy2"/>
    <dgm:cxn modelId="{EE86F4DF-49C3-4E47-B474-AFE4E033168C}" type="presOf" srcId="{ED290148-21D0-4859-BEA1-409B5E9C9E38}" destId="{544DF32E-EDF1-40AD-BBAE-43F05EB7F626}" srcOrd="1" destOrd="0" presId="urn:microsoft.com/office/officeart/2005/8/layout/hierarchy2"/>
    <dgm:cxn modelId="{0792B9E5-864B-4D76-8CF8-7A0F9293B144}" type="presOf" srcId="{45C2823A-E2BF-4098-AACA-0407C7B29474}" destId="{84E58C77-F269-4588-BE07-8B9AFAC5AA24}" srcOrd="0" destOrd="0" presId="urn:microsoft.com/office/officeart/2005/8/layout/hierarchy2"/>
    <dgm:cxn modelId="{C8452585-A436-420F-9781-AC99AC774395}" srcId="{1DCB6E8B-0ACF-4EA3-96EE-51B1032A48ED}" destId="{16950C03-BEEF-4841-AE03-99AB7A0074E3}" srcOrd="0" destOrd="0" parTransId="{AD535255-5E7B-4E40-9068-FF729E39F7B6}" sibTransId="{9BDBF91F-9FA0-449A-A61D-1F650511ABA9}"/>
    <dgm:cxn modelId="{F6C14A5A-E857-4CC2-B0EF-5E4E5441ED46}" type="presOf" srcId="{307D730F-7EC5-4C48-BA43-B162CA5C9632}" destId="{D3A52190-8E6F-4AFA-9BC4-0D3A74347E04}" srcOrd="1" destOrd="0" presId="urn:microsoft.com/office/officeart/2005/8/layout/hierarchy2"/>
    <dgm:cxn modelId="{327DAAFC-4CE3-4904-B9DE-31FAFF1F2403}" srcId="{FCEBF116-2B9C-4576-A806-0D95EEA8AF8E}" destId="{F70793AD-3A25-4928-9B1B-711226E81954}" srcOrd="0" destOrd="0" parTransId="{CEBE2CA8-1CAA-4CE5-9CD8-20E1F32A2083}" sibTransId="{24893D7F-99FA-46C3-B761-1B415D135C50}"/>
    <dgm:cxn modelId="{313804BA-A3EC-4D75-BBEF-2FC997CD0E2A}" type="presOf" srcId="{79F307DC-B911-45E1-ABAE-6A1EC00F3638}" destId="{B6D58709-F043-48D9-BE49-BF1F957E46F9}" srcOrd="1" destOrd="0" presId="urn:microsoft.com/office/officeart/2005/8/layout/hierarchy2"/>
    <dgm:cxn modelId="{8D7DB1AA-B638-4F33-AA06-86A166542329}" srcId="{FCEBF116-2B9C-4576-A806-0D95EEA8AF8E}" destId="{06A21A9F-FFA8-4CC2-94A0-B137E5FCA93F}" srcOrd="1" destOrd="0" parTransId="{45C2823A-E2BF-4098-AACA-0407C7B29474}" sibTransId="{95F1EF06-334B-4BAF-8657-40370BACEC9C}"/>
    <dgm:cxn modelId="{42B87544-3BBE-4C4C-A139-1A4D48B3D75C}" type="presOf" srcId="{7A1FCD9A-51BB-4096-BD28-73AA7B51E7C0}" destId="{171F9FA4-997F-4903-93F1-AC152BB7EA39}" srcOrd="0" destOrd="0" presId="urn:microsoft.com/office/officeart/2005/8/layout/hierarchy2"/>
    <dgm:cxn modelId="{D993D665-881C-458A-AE21-0C6684610743}" srcId="{A41B4FB2-4C14-4731-B05E-8DC6C432A4AB}" destId="{C148F147-A8D0-47AA-9FF1-13FE0D7C12B7}" srcOrd="1" destOrd="0" parTransId="{307D730F-7EC5-4C48-BA43-B162CA5C9632}" sibTransId="{C1180B25-3709-48A4-8C28-7FAF6447C582}"/>
    <dgm:cxn modelId="{5E6726B5-55FA-4954-B925-7351AC9A1591}" type="presOf" srcId="{396EF973-6889-41E7-884F-D5349F965F39}" destId="{348BA0A1-4599-4D43-9E53-A19B971058E3}" srcOrd="0" destOrd="0" presId="urn:microsoft.com/office/officeart/2005/8/layout/hierarchy2"/>
    <dgm:cxn modelId="{761E67A9-CBED-4A78-B387-72F9FC870A38}" type="presOf" srcId="{17250A98-7690-4A1D-AB22-97B864E82858}" destId="{81143620-1DB2-4764-AB1E-89FB78E30311}" srcOrd="0" destOrd="0" presId="urn:microsoft.com/office/officeart/2005/8/layout/hierarchy2"/>
    <dgm:cxn modelId="{B85C3B27-20DB-407D-AB44-2474959E93B7}" type="presOf" srcId="{BA6A6F38-9AE9-4DCD-B918-FA607B949218}" destId="{25308736-6A22-44C6-89F2-56A61649B672}" srcOrd="0" destOrd="0" presId="urn:microsoft.com/office/officeart/2005/8/layout/hierarchy2"/>
    <dgm:cxn modelId="{C3FAAB3C-3FB1-4EE4-8F0D-7107EB67AA26}" srcId="{15A871BD-2088-42A9-8F28-AEE78AB51823}" destId="{751DC0C9-C5CB-4B4B-92EA-A1C0EA773EF8}" srcOrd="0" destOrd="0" parTransId="{619AADC4-BD88-4977-AC85-9E679D09B259}" sibTransId="{4BB0030A-1E14-4B06-90DC-C63836FF70DC}"/>
    <dgm:cxn modelId="{040AEEB1-7538-4828-A156-5DE5CC6D6255}" type="presOf" srcId="{1D1B4F0C-7416-4362-B1F4-45ED4E8410DA}" destId="{6722DA44-20D5-476D-A4D2-AAC111ABC5A2}" srcOrd="0" destOrd="0" presId="urn:microsoft.com/office/officeart/2005/8/layout/hierarchy2"/>
    <dgm:cxn modelId="{A67E55F4-9C84-4501-892E-D5DA2B1DE367}" type="presOf" srcId="{7A1FCD9A-51BB-4096-BD28-73AA7B51E7C0}" destId="{210424EB-C635-4140-A42A-1F22CC03E54E}" srcOrd="1" destOrd="0" presId="urn:microsoft.com/office/officeart/2005/8/layout/hierarchy2"/>
    <dgm:cxn modelId="{A3D55D87-8CDA-4EBC-8804-3CA90555FCA3}" srcId="{C148F147-A8D0-47AA-9FF1-13FE0D7C12B7}" destId="{BA6A6F38-9AE9-4DCD-B918-FA607B949218}" srcOrd="0" destOrd="0" parTransId="{64C9E3A7-A917-4358-85D6-45862FF7336D}" sibTransId="{571F7FE1-1FA7-4CE8-9118-77E556ABD0F5}"/>
    <dgm:cxn modelId="{289A37C9-9733-4DA9-8004-6B0DB37D6561}" type="presOf" srcId="{751DC0C9-C5CB-4B4B-92EA-A1C0EA773EF8}" destId="{160D7A5D-866F-42C7-8345-EAA14BFB3EEA}" srcOrd="0" destOrd="0" presId="urn:microsoft.com/office/officeart/2005/8/layout/hierarchy2"/>
    <dgm:cxn modelId="{525A01A7-4C68-483F-9EBE-0DD50C9AB417}" type="presOf" srcId="{A41B4FB2-4C14-4731-B05E-8DC6C432A4AB}" destId="{FA3B88AC-9E14-42CF-B632-033009C2D8E6}" srcOrd="0" destOrd="0" presId="urn:microsoft.com/office/officeart/2005/8/layout/hierarchy2"/>
    <dgm:cxn modelId="{7043DC0B-F9F2-4DF2-B922-D83B00B5BD1D}" type="presOf" srcId="{87FDFECB-3B85-4609-8D51-6446EFC38C60}" destId="{02088990-55EE-4F4C-9328-2EA50696ED02}" srcOrd="1" destOrd="0" presId="urn:microsoft.com/office/officeart/2005/8/layout/hierarchy2"/>
    <dgm:cxn modelId="{D3151678-634C-4E8F-89C4-69B86F73E4EF}" srcId="{1DCB6E8B-0ACF-4EA3-96EE-51B1032A48ED}" destId="{2F33149E-BA5A-4897-BE26-EF6424EE6252}" srcOrd="1" destOrd="0" parTransId="{ED290148-21D0-4859-BEA1-409B5E9C9E38}" sibTransId="{B5A66993-460A-4CCF-98BB-E8621E901F72}"/>
    <dgm:cxn modelId="{0620859B-4C8E-4B33-8B63-80F12025ABE4}" srcId="{751DC0C9-C5CB-4B4B-92EA-A1C0EA773EF8}" destId="{1DCB6E8B-0ACF-4EA3-96EE-51B1032A48ED}" srcOrd="2" destOrd="0" parTransId="{87FDFECB-3B85-4609-8D51-6446EFC38C60}" sibTransId="{A1AAD437-7FD9-4CAA-914A-575F9A7A26B8}"/>
    <dgm:cxn modelId="{2F136690-3B88-4DEE-94AA-2DCBE4DAA3EA}" srcId="{751DC0C9-C5CB-4B4B-92EA-A1C0EA773EF8}" destId="{A41B4FB2-4C14-4731-B05E-8DC6C432A4AB}" srcOrd="1" destOrd="0" parTransId="{8D8E761B-DF68-454E-BF67-E01A5BB15911}" sibTransId="{E2E981DA-B644-40E6-9C8A-7379173295E0}"/>
    <dgm:cxn modelId="{D694A617-6C48-4850-AB81-CB1A36E4B9DF}" type="presOf" srcId="{F9526129-FA46-488F-B410-7EEA069B94FF}" destId="{5C37726E-3928-4CFF-A89E-D3101D961369}" srcOrd="0" destOrd="0" presId="urn:microsoft.com/office/officeart/2005/8/layout/hierarchy2"/>
    <dgm:cxn modelId="{44C85EDB-6707-4BE3-9C57-5C3CD912B8E3}" type="presOf" srcId="{DA403145-251E-4B62-8773-6699B4C6B869}" destId="{288962C6-F4A1-4D0A-A8A6-7B24A83DEB1F}" srcOrd="1" destOrd="0" presId="urn:microsoft.com/office/officeart/2005/8/layout/hierarchy2"/>
    <dgm:cxn modelId="{ECD493FE-C08D-4158-93A7-1D3B3F748459}" type="presOf" srcId="{C148F147-A8D0-47AA-9FF1-13FE0D7C12B7}" destId="{957A35A3-6891-447C-B5F7-C7CAD421987D}" srcOrd="0" destOrd="0" presId="urn:microsoft.com/office/officeart/2005/8/layout/hierarchy2"/>
    <dgm:cxn modelId="{2DB84318-0CA4-4883-9B67-DE89E09FD5C8}" srcId="{2F33149E-BA5A-4897-BE26-EF6424EE6252}" destId="{1D1B4F0C-7416-4362-B1F4-45ED4E8410DA}" srcOrd="0" destOrd="0" parTransId="{DA403145-251E-4B62-8773-6699B4C6B869}" sibTransId="{559D6A26-B628-47A0-AE2B-4A1321D264A0}"/>
    <dgm:cxn modelId="{6083E385-D4F0-4BD9-BC4A-D89CC5BA723A}" type="presOf" srcId="{CEBE2CA8-1CAA-4CE5-9CD8-20E1F32A2083}" destId="{53D8D217-4D0A-499B-86CE-D4CA59F171C9}" srcOrd="1" destOrd="0" presId="urn:microsoft.com/office/officeart/2005/8/layout/hierarchy2"/>
    <dgm:cxn modelId="{2CBB9C87-2E9D-4113-877D-6940976C0B25}" type="presOf" srcId="{FCEBF116-2B9C-4576-A806-0D95EEA8AF8E}" destId="{363323D6-9436-469C-A28B-8CAE2801ACE4}" srcOrd="0" destOrd="0" presId="urn:microsoft.com/office/officeart/2005/8/layout/hierarchy2"/>
    <dgm:cxn modelId="{DB4241FD-B64E-42A2-9F4C-2A12D0EEB6C1}" type="presOf" srcId="{64C9E3A7-A917-4358-85D6-45862FF7336D}" destId="{2A482CF2-01EE-4A56-8EFA-5A228AA185FF}" srcOrd="1" destOrd="0" presId="urn:microsoft.com/office/officeart/2005/8/layout/hierarchy2"/>
    <dgm:cxn modelId="{0D235386-96C4-4297-9025-56BEFB0A3ECE}" type="presOf" srcId="{307D730F-7EC5-4C48-BA43-B162CA5C9632}" destId="{924CC4F7-5C6C-41DC-AB0F-81D4898A423B}" srcOrd="0" destOrd="0" presId="urn:microsoft.com/office/officeart/2005/8/layout/hierarchy2"/>
    <dgm:cxn modelId="{1FF7F2A7-B286-4ADA-A9E0-FBF3BB82445D}" type="presOf" srcId="{CEBE2CA8-1CAA-4CE5-9CD8-20E1F32A2083}" destId="{A4B3CCDE-7F9A-4BDF-85CC-A24181B89AAF}" srcOrd="0" destOrd="0" presId="urn:microsoft.com/office/officeart/2005/8/layout/hierarchy2"/>
    <dgm:cxn modelId="{C1BCAC65-0BC0-4CE7-98AC-FEE6D8347699}" type="presParOf" srcId="{489BFFB1-6483-4143-A228-A22A4D7BFEAC}" destId="{66DA526E-AB3F-45C7-AD5B-602AA8CD0ECA}" srcOrd="0" destOrd="0" presId="urn:microsoft.com/office/officeart/2005/8/layout/hierarchy2"/>
    <dgm:cxn modelId="{60C9F33F-60D5-497B-ADDB-55F9653E746A}" type="presParOf" srcId="{66DA526E-AB3F-45C7-AD5B-602AA8CD0ECA}" destId="{160D7A5D-866F-42C7-8345-EAA14BFB3EEA}" srcOrd="0" destOrd="0" presId="urn:microsoft.com/office/officeart/2005/8/layout/hierarchy2"/>
    <dgm:cxn modelId="{C12B9156-4669-4EC0-9C32-697F3DE66DA4}" type="presParOf" srcId="{66DA526E-AB3F-45C7-AD5B-602AA8CD0ECA}" destId="{A293B894-33F9-4D79-AA50-CA10E79247F0}" srcOrd="1" destOrd="0" presId="urn:microsoft.com/office/officeart/2005/8/layout/hierarchy2"/>
    <dgm:cxn modelId="{ACE179FA-09D5-4CCC-B5F1-67D178355934}" type="presParOf" srcId="{A293B894-33F9-4D79-AA50-CA10E79247F0}" destId="{6A0040FE-6DC7-4F0B-9475-8C1005A4D97E}" srcOrd="0" destOrd="0" presId="urn:microsoft.com/office/officeart/2005/8/layout/hierarchy2"/>
    <dgm:cxn modelId="{32C7208F-6663-43B9-807E-4B3F2FCB3D53}" type="presParOf" srcId="{6A0040FE-6DC7-4F0B-9475-8C1005A4D97E}" destId="{1DD8C4DE-49C5-4412-96CF-F40C01F3C817}" srcOrd="0" destOrd="0" presId="urn:microsoft.com/office/officeart/2005/8/layout/hierarchy2"/>
    <dgm:cxn modelId="{C10DCF3E-CC12-405B-9FA8-CFCD6755BDA3}" type="presParOf" srcId="{A293B894-33F9-4D79-AA50-CA10E79247F0}" destId="{071D4F67-374F-46CD-96F3-B0FF9F2049F8}" srcOrd="1" destOrd="0" presId="urn:microsoft.com/office/officeart/2005/8/layout/hierarchy2"/>
    <dgm:cxn modelId="{32EDFE4D-2BB5-42D0-88E4-0A2FB42D3645}" type="presParOf" srcId="{071D4F67-374F-46CD-96F3-B0FF9F2049F8}" destId="{363323D6-9436-469C-A28B-8CAE2801ACE4}" srcOrd="0" destOrd="0" presId="urn:microsoft.com/office/officeart/2005/8/layout/hierarchy2"/>
    <dgm:cxn modelId="{17B5AE28-7338-4EC9-AAA3-020B44C293A0}" type="presParOf" srcId="{071D4F67-374F-46CD-96F3-B0FF9F2049F8}" destId="{920A793D-2649-4CA6-AAAF-876E69D5B55A}" srcOrd="1" destOrd="0" presId="urn:microsoft.com/office/officeart/2005/8/layout/hierarchy2"/>
    <dgm:cxn modelId="{E322A06F-0EA0-466A-ADB3-BB2134635080}" type="presParOf" srcId="{920A793D-2649-4CA6-AAAF-876E69D5B55A}" destId="{A4B3CCDE-7F9A-4BDF-85CC-A24181B89AAF}" srcOrd="0" destOrd="0" presId="urn:microsoft.com/office/officeart/2005/8/layout/hierarchy2"/>
    <dgm:cxn modelId="{37B48F5D-9473-4DDF-A70E-18F3E6F97A6F}" type="presParOf" srcId="{A4B3CCDE-7F9A-4BDF-85CC-A24181B89AAF}" destId="{53D8D217-4D0A-499B-86CE-D4CA59F171C9}" srcOrd="0" destOrd="0" presId="urn:microsoft.com/office/officeart/2005/8/layout/hierarchy2"/>
    <dgm:cxn modelId="{8D8D34F0-F791-45FE-8340-43C00B79C47B}" type="presParOf" srcId="{920A793D-2649-4CA6-AAAF-876E69D5B55A}" destId="{D3BE2430-3790-4B35-9375-C8E81AE00A82}" srcOrd="1" destOrd="0" presId="urn:microsoft.com/office/officeart/2005/8/layout/hierarchy2"/>
    <dgm:cxn modelId="{CDA97EFA-ECD8-444A-813A-FB821BB6934B}" type="presParOf" srcId="{D3BE2430-3790-4B35-9375-C8E81AE00A82}" destId="{4597213C-7B59-4678-A18F-2F32DDD56AFB}" srcOrd="0" destOrd="0" presId="urn:microsoft.com/office/officeart/2005/8/layout/hierarchy2"/>
    <dgm:cxn modelId="{FBCB2E99-EDED-4452-8C3E-20EC9EA5C970}" type="presParOf" srcId="{D3BE2430-3790-4B35-9375-C8E81AE00A82}" destId="{FBB84AD7-7E04-4713-BF52-AD85E7A081AF}" srcOrd="1" destOrd="0" presId="urn:microsoft.com/office/officeart/2005/8/layout/hierarchy2"/>
    <dgm:cxn modelId="{87054F22-D1B7-49F3-B884-C041B081DBCC}" type="presParOf" srcId="{920A793D-2649-4CA6-AAAF-876E69D5B55A}" destId="{84E58C77-F269-4588-BE07-8B9AFAC5AA24}" srcOrd="2" destOrd="0" presId="urn:microsoft.com/office/officeart/2005/8/layout/hierarchy2"/>
    <dgm:cxn modelId="{62659785-B6E1-40E1-863C-1272828276E6}" type="presParOf" srcId="{84E58C77-F269-4588-BE07-8B9AFAC5AA24}" destId="{E6344DF0-3874-48FE-8D5A-11A125037E9A}" srcOrd="0" destOrd="0" presId="urn:microsoft.com/office/officeart/2005/8/layout/hierarchy2"/>
    <dgm:cxn modelId="{C75E0250-F72B-4306-AB9B-ADC942DE7937}" type="presParOf" srcId="{920A793D-2649-4CA6-AAAF-876E69D5B55A}" destId="{06C4FE64-1EC5-4800-9A2C-BBF372332C76}" srcOrd="3" destOrd="0" presId="urn:microsoft.com/office/officeart/2005/8/layout/hierarchy2"/>
    <dgm:cxn modelId="{A6B61034-1AA2-4F02-93C2-A9D6D10A107E}" type="presParOf" srcId="{06C4FE64-1EC5-4800-9A2C-BBF372332C76}" destId="{D4A48C49-06AE-4197-8FCA-8F73DBDE7266}" srcOrd="0" destOrd="0" presId="urn:microsoft.com/office/officeart/2005/8/layout/hierarchy2"/>
    <dgm:cxn modelId="{C43D1DE5-78CA-4428-B59D-6F12A270874A}" type="presParOf" srcId="{06C4FE64-1EC5-4800-9A2C-BBF372332C76}" destId="{2CED620A-579C-4A5A-B517-BE8A08DD4E5C}" srcOrd="1" destOrd="0" presId="urn:microsoft.com/office/officeart/2005/8/layout/hierarchy2"/>
    <dgm:cxn modelId="{2AF6E5C1-9224-4956-8615-5463027B09CD}" type="presParOf" srcId="{A293B894-33F9-4D79-AA50-CA10E79247F0}" destId="{D4AEB442-5518-40FA-9203-0F0E7BCF600D}" srcOrd="2" destOrd="0" presId="urn:microsoft.com/office/officeart/2005/8/layout/hierarchy2"/>
    <dgm:cxn modelId="{484D7A3B-BCB1-482E-A990-FA1B4809CF8C}" type="presParOf" srcId="{D4AEB442-5518-40FA-9203-0F0E7BCF600D}" destId="{5B86BCB9-ECF1-44B2-B93D-27492694D970}" srcOrd="0" destOrd="0" presId="urn:microsoft.com/office/officeart/2005/8/layout/hierarchy2"/>
    <dgm:cxn modelId="{6ADAA374-5201-4CF8-B5A0-674234A56229}" type="presParOf" srcId="{A293B894-33F9-4D79-AA50-CA10E79247F0}" destId="{F1323F69-B631-4453-A236-30BE5FF6E8F5}" srcOrd="3" destOrd="0" presId="urn:microsoft.com/office/officeart/2005/8/layout/hierarchy2"/>
    <dgm:cxn modelId="{9F23DF46-9F84-462A-8A87-53673B081E37}" type="presParOf" srcId="{F1323F69-B631-4453-A236-30BE5FF6E8F5}" destId="{FA3B88AC-9E14-42CF-B632-033009C2D8E6}" srcOrd="0" destOrd="0" presId="urn:microsoft.com/office/officeart/2005/8/layout/hierarchy2"/>
    <dgm:cxn modelId="{E15DCEFD-500E-45F9-9EAA-68147FAB4384}" type="presParOf" srcId="{F1323F69-B631-4453-A236-30BE5FF6E8F5}" destId="{6F843122-199C-4AAC-A7C6-43C87EBC67EB}" srcOrd="1" destOrd="0" presId="urn:microsoft.com/office/officeart/2005/8/layout/hierarchy2"/>
    <dgm:cxn modelId="{AA781F1D-685F-4766-9D9C-BF4236B8D38F}" type="presParOf" srcId="{6F843122-199C-4AAC-A7C6-43C87EBC67EB}" destId="{A6983C1C-BBD4-419C-BD25-AF8E201EBD2D}" srcOrd="0" destOrd="0" presId="urn:microsoft.com/office/officeart/2005/8/layout/hierarchy2"/>
    <dgm:cxn modelId="{D55C6196-5D14-4115-9329-35CCD5838CFE}" type="presParOf" srcId="{A6983C1C-BBD4-419C-BD25-AF8E201EBD2D}" destId="{E36E8F56-DE45-4589-8EDD-A10198A23AEB}" srcOrd="0" destOrd="0" presId="urn:microsoft.com/office/officeart/2005/8/layout/hierarchy2"/>
    <dgm:cxn modelId="{C2A1804F-CC9F-4EAD-8CE1-AFEB9FE57D97}" type="presParOf" srcId="{6F843122-199C-4AAC-A7C6-43C87EBC67EB}" destId="{4D322ED3-EAFF-4BB4-B1EB-998DE74AD533}" srcOrd="1" destOrd="0" presId="urn:microsoft.com/office/officeart/2005/8/layout/hierarchy2"/>
    <dgm:cxn modelId="{7EEAB9D7-B555-418E-8864-0152C5BF01AE}" type="presParOf" srcId="{4D322ED3-EAFF-4BB4-B1EB-998DE74AD533}" destId="{FA37C232-7658-4D6C-A616-5B918B6BE6E4}" srcOrd="0" destOrd="0" presId="urn:microsoft.com/office/officeart/2005/8/layout/hierarchy2"/>
    <dgm:cxn modelId="{A74F21E6-4AC4-4067-B95A-E6535D0AEF57}" type="presParOf" srcId="{4D322ED3-EAFF-4BB4-B1EB-998DE74AD533}" destId="{D11F33CE-C5E3-4327-9153-F1322312D95B}" srcOrd="1" destOrd="0" presId="urn:microsoft.com/office/officeart/2005/8/layout/hierarchy2"/>
    <dgm:cxn modelId="{6829E2CA-0632-42D8-A635-7DA08C61C48F}" type="presParOf" srcId="{D11F33CE-C5E3-4327-9153-F1322312D95B}" destId="{9C489856-B3FD-4D4D-85FE-9AFA59BEB867}" srcOrd="0" destOrd="0" presId="urn:microsoft.com/office/officeart/2005/8/layout/hierarchy2"/>
    <dgm:cxn modelId="{AE5D6EA0-FC32-42F4-8D8F-1DAABFB61C64}" type="presParOf" srcId="{9C489856-B3FD-4D4D-85FE-9AFA59BEB867}" destId="{B6D58709-F043-48D9-BE49-BF1F957E46F9}" srcOrd="0" destOrd="0" presId="urn:microsoft.com/office/officeart/2005/8/layout/hierarchy2"/>
    <dgm:cxn modelId="{5D75BAF0-F0AD-4436-926E-08D5A7DB4700}" type="presParOf" srcId="{D11F33CE-C5E3-4327-9153-F1322312D95B}" destId="{27FB78BA-90AB-4EBA-B587-3E5601586473}" srcOrd="1" destOrd="0" presId="urn:microsoft.com/office/officeart/2005/8/layout/hierarchy2"/>
    <dgm:cxn modelId="{D7F5CA0F-7814-430E-8041-624E762D464D}" type="presParOf" srcId="{27FB78BA-90AB-4EBA-B587-3E5601586473}" destId="{81143620-1DB2-4764-AB1E-89FB78E30311}" srcOrd="0" destOrd="0" presId="urn:microsoft.com/office/officeart/2005/8/layout/hierarchy2"/>
    <dgm:cxn modelId="{86CB886C-8F81-47EE-B9BA-4749364A8077}" type="presParOf" srcId="{27FB78BA-90AB-4EBA-B587-3E5601586473}" destId="{2D2A4F45-98CE-4425-9AFD-ADCF47F2E63D}" srcOrd="1" destOrd="0" presId="urn:microsoft.com/office/officeart/2005/8/layout/hierarchy2"/>
    <dgm:cxn modelId="{4A775C7C-FC30-447D-8089-1CCC71C43E5C}" type="presParOf" srcId="{6F843122-199C-4AAC-A7C6-43C87EBC67EB}" destId="{924CC4F7-5C6C-41DC-AB0F-81D4898A423B}" srcOrd="2" destOrd="0" presId="urn:microsoft.com/office/officeart/2005/8/layout/hierarchy2"/>
    <dgm:cxn modelId="{1AF407A0-DA8D-4089-A2CC-F2A41FD4E8D0}" type="presParOf" srcId="{924CC4F7-5C6C-41DC-AB0F-81D4898A423B}" destId="{D3A52190-8E6F-4AFA-9BC4-0D3A74347E04}" srcOrd="0" destOrd="0" presId="urn:microsoft.com/office/officeart/2005/8/layout/hierarchy2"/>
    <dgm:cxn modelId="{8C41F6A5-7F82-474F-AD8D-CC86A8B7DB27}" type="presParOf" srcId="{6F843122-199C-4AAC-A7C6-43C87EBC67EB}" destId="{3D6F517C-053A-4386-A80F-4DF69E709B9F}" srcOrd="3" destOrd="0" presId="urn:microsoft.com/office/officeart/2005/8/layout/hierarchy2"/>
    <dgm:cxn modelId="{2A6AC2BC-68F1-4F17-B775-1CB4C1B14929}" type="presParOf" srcId="{3D6F517C-053A-4386-A80F-4DF69E709B9F}" destId="{957A35A3-6891-447C-B5F7-C7CAD421987D}" srcOrd="0" destOrd="0" presId="urn:microsoft.com/office/officeart/2005/8/layout/hierarchy2"/>
    <dgm:cxn modelId="{8FD37448-C0C6-45CF-81E9-77CDE305F52D}" type="presParOf" srcId="{3D6F517C-053A-4386-A80F-4DF69E709B9F}" destId="{B8058446-8C37-4CBB-9B8A-4E1D02C32B19}" srcOrd="1" destOrd="0" presId="urn:microsoft.com/office/officeart/2005/8/layout/hierarchy2"/>
    <dgm:cxn modelId="{D6CEB556-42B1-4CF2-8236-CF35EB8F85AF}" type="presParOf" srcId="{B8058446-8C37-4CBB-9B8A-4E1D02C32B19}" destId="{A82ABB05-EC83-44A2-8C8B-D08D1C4389AC}" srcOrd="0" destOrd="0" presId="urn:microsoft.com/office/officeart/2005/8/layout/hierarchy2"/>
    <dgm:cxn modelId="{4A339A5E-678B-4705-89CF-7CCCC353BFBE}" type="presParOf" srcId="{A82ABB05-EC83-44A2-8C8B-D08D1C4389AC}" destId="{2A482CF2-01EE-4A56-8EFA-5A228AA185FF}" srcOrd="0" destOrd="0" presId="urn:microsoft.com/office/officeart/2005/8/layout/hierarchy2"/>
    <dgm:cxn modelId="{B8394019-A2AB-404F-ABAA-1A2DB43939E2}" type="presParOf" srcId="{B8058446-8C37-4CBB-9B8A-4E1D02C32B19}" destId="{CE71ADDE-7CAA-47CC-BA74-F3ADB9BF526E}" srcOrd="1" destOrd="0" presId="urn:microsoft.com/office/officeart/2005/8/layout/hierarchy2"/>
    <dgm:cxn modelId="{B59244CF-7F94-4DD0-BC86-DB2B53318157}" type="presParOf" srcId="{CE71ADDE-7CAA-47CC-BA74-F3ADB9BF526E}" destId="{25308736-6A22-44C6-89F2-56A61649B672}" srcOrd="0" destOrd="0" presId="urn:microsoft.com/office/officeart/2005/8/layout/hierarchy2"/>
    <dgm:cxn modelId="{0996CE3C-62BF-456C-81AD-F5D975CC246E}" type="presParOf" srcId="{CE71ADDE-7CAA-47CC-BA74-F3ADB9BF526E}" destId="{88620D32-3A46-4344-8FA2-EFB527765113}" srcOrd="1" destOrd="0" presId="urn:microsoft.com/office/officeart/2005/8/layout/hierarchy2"/>
    <dgm:cxn modelId="{B137CAE5-918D-48C0-AAED-4836F4A9AB3A}" type="presParOf" srcId="{A293B894-33F9-4D79-AA50-CA10E79247F0}" destId="{A65B0E4A-DC0F-4F35-93FA-CBDD5DA53649}" srcOrd="4" destOrd="0" presId="urn:microsoft.com/office/officeart/2005/8/layout/hierarchy2"/>
    <dgm:cxn modelId="{92D9DB8F-A1D5-413C-8BC5-A5C18B73660E}" type="presParOf" srcId="{A65B0E4A-DC0F-4F35-93FA-CBDD5DA53649}" destId="{02088990-55EE-4F4C-9328-2EA50696ED02}" srcOrd="0" destOrd="0" presId="urn:microsoft.com/office/officeart/2005/8/layout/hierarchy2"/>
    <dgm:cxn modelId="{2BCCEA29-9422-4937-83B1-A68B810C38BA}" type="presParOf" srcId="{A293B894-33F9-4D79-AA50-CA10E79247F0}" destId="{6A1E564C-1234-4590-9B69-7CCA4E188DA6}" srcOrd="5" destOrd="0" presId="urn:microsoft.com/office/officeart/2005/8/layout/hierarchy2"/>
    <dgm:cxn modelId="{B34A66A4-ACF6-4199-A374-1AA7984A783E}" type="presParOf" srcId="{6A1E564C-1234-4590-9B69-7CCA4E188DA6}" destId="{E9507D94-F273-4220-85D2-A2C4BEDDDE45}" srcOrd="0" destOrd="0" presId="urn:microsoft.com/office/officeart/2005/8/layout/hierarchy2"/>
    <dgm:cxn modelId="{5EF9E34E-4ABF-40B1-8F3D-F3C12E030AC8}" type="presParOf" srcId="{6A1E564C-1234-4590-9B69-7CCA4E188DA6}" destId="{69596C0C-6CB0-46EC-AEFF-D859331ED095}" srcOrd="1" destOrd="0" presId="urn:microsoft.com/office/officeart/2005/8/layout/hierarchy2"/>
    <dgm:cxn modelId="{41C4B622-6204-409E-AB64-576E2E06D36B}" type="presParOf" srcId="{69596C0C-6CB0-46EC-AEFF-D859331ED095}" destId="{EC45893B-3117-4CC3-80BC-316E01873164}" srcOrd="0" destOrd="0" presId="urn:microsoft.com/office/officeart/2005/8/layout/hierarchy2"/>
    <dgm:cxn modelId="{2A4FC34F-7788-4CD4-B638-97F5C1A8CE43}" type="presParOf" srcId="{EC45893B-3117-4CC3-80BC-316E01873164}" destId="{62C7BDFC-EFAC-4F44-A6C5-9D09DDB00748}" srcOrd="0" destOrd="0" presId="urn:microsoft.com/office/officeart/2005/8/layout/hierarchy2"/>
    <dgm:cxn modelId="{C3CA19CC-30B3-4CEB-A635-3E8E787B0B9F}" type="presParOf" srcId="{69596C0C-6CB0-46EC-AEFF-D859331ED095}" destId="{65AD7916-507F-44FF-B80B-7CEB2254D30F}" srcOrd="1" destOrd="0" presId="urn:microsoft.com/office/officeart/2005/8/layout/hierarchy2"/>
    <dgm:cxn modelId="{F1DB1D9E-C43A-4CA9-BEAD-BA7BD51F31AD}" type="presParOf" srcId="{65AD7916-507F-44FF-B80B-7CEB2254D30F}" destId="{953A94F7-E235-4F74-9021-17B166F5337E}" srcOrd="0" destOrd="0" presId="urn:microsoft.com/office/officeart/2005/8/layout/hierarchy2"/>
    <dgm:cxn modelId="{3BBFB2EB-D397-46CA-AE72-9A8F20A17B60}" type="presParOf" srcId="{65AD7916-507F-44FF-B80B-7CEB2254D30F}" destId="{9F5E72CD-709F-4108-A424-E298BC210FEB}" srcOrd="1" destOrd="0" presId="urn:microsoft.com/office/officeart/2005/8/layout/hierarchy2"/>
    <dgm:cxn modelId="{507284E6-9949-4198-B26A-47D4CDF28708}" type="presParOf" srcId="{9F5E72CD-709F-4108-A424-E298BC210FEB}" destId="{1DF0182A-70AF-42C5-B256-C4A1EC4AD86F}" srcOrd="0" destOrd="0" presId="urn:microsoft.com/office/officeart/2005/8/layout/hierarchy2"/>
    <dgm:cxn modelId="{D18EF4F7-7DBE-4CA8-9CDB-B9FB8F5AF309}" type="presParOf" srcId="{1DF0182A-70AF-42C5-B256-C4A1EC4AD86F}" destId="{3BD79426-E6E4-41D3-8A81-CB0C1484D3A2}" srcOrd="0" destOrd="0" presId="urn:microsoft.com/office/officeart/2005/8/layout/hierarchy2"/>
    <dgm:cxn modelId="{F37A0CE6-7766-48BB-9895-E909A11466DE}" type="presParOf" srcId="{9F5E72CD-709F-4108-A424-E298BC210FEB}" destId="{974948E7-0F92-41F5-8143-2557B77450A2}" srcOrd="1" destOrd="0" presId="urn:microsoft.com/office/officeart/2005/8/layout/hierarchy2"/>
    <dgm:cxn modelId="{5F09ECF6-F5D2-42D2-A061-8EA06D7916E7}" type="presParOf" srcId="{974948E7-0F92-41F5-8143-2557B77450A2}" destId="{C24ABBE8-448A-4E0E-AE69-D0343B52B7E7}" srcOrd="0" destOrd="0" presId="urn:microsoft.com/office/officeart/2005/8/layout/hierarchy2"/>
    <dgm:cxn modelId="{F46FE57B-35D9-4374-8CCF-D6DF49097714}" type="presParOf" srcId="{974948E7-0F92-41F5-8143-2557B77450A2}" destId="{1BFEB8A8-3C39-41FE-927A-30541D688801}" srcOrd="1" destOrd="0" presId="urn:microsoft.com/office/officeart/2005/8/layout/hierarchy2"/>
    <dgm:cxn modelId="{61E4EAA1-4CF2-4FEF-90BE-9B1C4F70D750}" type="presParOf" srcId="{69596C0C-6CB0-46EC-AEFF-D859331ED095}" destId="{690E29F8-9CFD-4C0E-BD6B-65F8DD80DDBA}" srcOrd="2" destOrd="0" presId="urn:microsoft.com/office/officeart/2005/8/layout/hierarchy2"/>
    <dgm:cxn modelId="{445A23C1-CB4E-41E9-BEFC-AD9D30A762AE}" type="presParOf" srcId="{690E29F8-9CFD-4C0E-BD6B-65F8DD80DDBA}" destId="{544DF32E-EDF1-40AD-BBAE-43F05EB7F626}" srcOrd="0" destOrd="0" presId="urn:microsoft.com/office/officeart/2005/8/layout/hierarchy2"/>
    <dgm:cxn modelId="{BF1F5472-7F85-472A-9B13-55F67373C15C}" type="presParOf" srcId="{69596C0C-6CB0-46EC-AEFF-D859331ED095}" destId="{26D9B243-893D-4FBA-B121-8F2073805AF7}" srcOrd="3" destOrd="0" presId="urn:microsoft.com/office/officeart/2005/8/layout/hierarchy2"/>
    <dgm:cxn modelId="{40E28C0D-E374-4818-BC5C-BB448008A067}" type="presParOf" srcId="{26D9B243-893D-4FBA-B121-8F2073805AF7}" destId="{9DC72193-476A-4167-BBF0-1FF9AF281B9C}" srcOrd="0" destOrd="0" presId="urn:microsoft.com/office/officeart/2005/8/layout/hierarchy2"/>
    <dgm:cxn modelId="{09B4560C-8D59-485E-A9C3-AB4736591860}" type="presParOf" srcId="{26D9B243-893D-4FBA-B121-8F2073805AF7}" destId="{5EBAF3D5-19EB-427B-BF72-561643FC1196}" srcOrd="1" destOrd="0" presId="urn:microsoft.com/office/officeart/2005/8/layout/hierarchy2"/>
    <dgm:cxn modelId="{C87E8E83-CF3F-42A9-9CB7-A5C5FE506A27}" type="presParOf" srcId="{5EBAF3D5-19EB-427B-BF72-561643FC1196}" destId="{72C7CB1B-B786-4427-A969-A8D60C5B3095}" srcOrd="0" destOrd="0" presId="urn:microsoft.com/office/officeart/2005/8/layout/hierarchy2"/>
    <dgm:cxn modelId="{648CB0E0-EB37-4FF4-A746-3494B1752B11}" type="presParOf" srcId="{72C7CB1B-B786-4427-A969-A8D60C5B3095}" destId="{288962C6-F4A1-4D0A-A8A6-7B24A83DEB1F}" srcOrd="0" destOrd="0" presId="urn:microsoft.com/office/officeart/2005/8/layout/hierarchy2"/>
    <dgm:cxn modelId="{171FC75F-B30B-4D00-9B6B-A91AC9E94AF1}" type="presParOf" srcId="{5EBAF3D5-19EB-427B-BF72-561643FC1196}" destId="{46755493-302F-42AB-B4B2-5EFCE34879A1}" srcOrd="1" destOrd="0" presId="urn:microsoft.com/office/officeart/2005/8/layout/hierarchy2"/>
    <dgm:cxn modelId="{A71917F6-84B9-4920-A99F-C94DF7DF530A}" type="presParOf" srcId="{46755493-302F-42AB-B4B2-5EFCE34879A1}" destId="{6722DA44-20D5-476D-A4D2-AAC111ABC5A2}" srcOrd="0" destOrd="0" presId="urn:microsoft.com/office/officeart/2005/8/layout/hierarchy2"/>
    <dgm:cxn modelId="{29116FD4-5467-438B-B251-584D93D6CB18}" type="presParOf" srcId="{46755493-302F-42AB-B4B2-5EFCE34879A1}" destId="{9BAAC55A-A839-4017-833D-34D8909D20A0}" srcOrd="1" destOrd="0" presId="urn:microsoft.com/office/officeart/2005/8/layout/hierarchy2"/>
    <dgm:cxn modelId="{58E16126-75D2-4A10-BD17-4B708C1EE8CD}" type="presParOf" srcId="{A293B894-33F9-4D79-AA50-CA10E79247F0}" destId="{5C37726E-3928-4CFF-A89E-D3101D961369}" srcOrd="6" destOrd="0" presId="urn:microsoft.com/office/officeart/2005/8/layout/hierarchy2"/>
    <dgm:cxn modelId="{B3C4DC29-F4B5-414B-808A-7982E4830621}" type="presParOf" srcId="{5C37726E-3928-4CFF-A89E-D3101D961369}" destId="{D4A7ACAB-E3D5-4247-926C-8EDE837514E8}" srcOrd="0" destOrd="0" presId="urn:microsoft.com/office/officeart/2005/8/layout/hierarchy2"/>
    <dgm:cxn modelId="{1CB7C3EC-806C-4C1B-B6FB-60890EBE0092}" type="presParOf" srcId="{A293B894-33F9-4D79-AA50-CA10E79247F0}" destId="{58536ADF-B0F2-4DC2-A3C5-D1FF235FDB8B}" srcOrd="7" destOrd="0" presId="urn:microsoft.com/office/officeart/2005/8/layout/hierarchy2"/>
    <dgm:cxn modelId="{EF470A58-5BB6-44BB-9125-A12212A38A3B}" type="presParOf" srcId="{58536ADF-B0F2-4DC2-A3C5-D1FF235FDB8B}" destId="{DDE51548-802F-409E-8207-9918AF7DD35E}" srcOrd="0" destOrd="0" presId="urn:microsoft.com/office/officeart/2005/8/layout/hierarchy2"/>
    <dgm:cxn modelId="{7C9D575A-8A84-4F5C-818E-5B0B7B4C2CFD}" type="presParOf" srcId="{58536ADF-B0F2-4DC2-A3C5-D1FF235FDB8B}" destId="{D2F21C87-CBA3-4860-ACAC-7CC12DE52C98}" srcOrd="1" destOrd="0" presId="urn:microsoft.com/office/officeart/2005/8/layout/hierarchy2"/>
    <dgm:cxn modelId="{A3EAB38C-023E-41FB-B076-F196EF5AE2E5}" type="presParOf" srcId="{D2F21C87-CBA3-4860-ACAC-7CC12DE52C98}" destId="{348BA0A1-4599-4D43-9E53-A19B971058E3}" srcOrd="0" destOrd="0" presId="urn:microsoft.com/office/officeart/2005/8/layout/hierarchy2"/>
    <dgm:cxn modelId="{D9B8503C-2879-402E-9BE1-3C58C8A85BF7}" type="presParOf" srcId="{348BA0A1-4599-4D43-9E53-A19B971058E3}" destId="{95A80A46-5019-4D8B-8A7D-3005F6F67E86}" srcOrd="0" destOrd="0" presId="urn:microsoft.com/office/officeart/2005/8/layout/hierarchy2"/>
    <dgm:cxn modelId="{26BFA173-CD33-4436-A92C-8D865EE6228B}" type="presParOf" srcId="{D2F21C87-CBA3-4860-ACAC-7CC12DE52C98}" destId="{68D1F8B1-7E46-463F-879B-C342E691E6C5}" srcOrd="1" destOrd="0" presId="urn:microsoft.com/office/officeart/2005/8/layout/hierarchy2"/>
    <dgm:cxn modelId="{65687362-D9B6-441E-B92C-67359770B01A}" type="presParOf" srcId="{68D1F8B1-7E46-463F-879B-C342E691E6C5}" destId="{347326D7-9DDB-42BB-8CFD-5B079697DE35}" srcOrd="0" destOrd="0" presId="urn:microsoft.com/office/officeart/2005/8/layout/hierarchy2"/>
    <dgm:cxn modelId="{F6F9FF84-25E9-4FEC-80F1-3F2A0E82C3AB}" type="presParOf" srcId="{68D1F8B1-7E46-463F-879B-C342E691E6C5}" destId="{720E5C16-2D97-41AB-873A-9234473A778C}" srcOrd="1" destOrd="0" presId="urn:microsoft.com/office/officeart/2005/8/layout/hierarchy2"/>
    <dgm:cxn modelId="{CF3D2DEB-8775-4D72-84F5-0EB85C5B01CA}" type="presParOf" srcId="{D2F21C87-CBA3-4860-ACAC-7CC12DE52C98}" destId="{171F9FA4-997F-4903-93F1-AC152BB7EA39}" srcOrd="2" destOrd="0" presId="urn:microsoft.com/office/officeart/2005/8/layout/hierarchy2"/>
    <dgm:cxn modelId="{984BC729-46BE-4AC3-BA5C-E0382A2999B6}" type="presParOf" srcId="{171F9FA4-997F-4903-93F1-AC152BB7EA39}" destId="{210424EB-C635-4140-A42A-1F22CC03E54E}" srcOrd="0" destOrd="0" presId="urn:microsoft.com/office/officeart/2005/8/layout/hierarchy2"/>
    <dgm:cxn modelId="{A956A4AA-3C9B-4C44-8500-D78569ABF2E4}" type="presParOf" srcId="{D2F21C87-CBA3-4860-ACAC-7CC12DE52C98}" destId="{95D91A05-7A53-4E1F-B2F2-85B4AF7C9103}" srcOrd="3" destOrd="0" presId="urn:microsoft.com/office/officeart/2005/8/layout/hierarchy2"/>
    <dgm:cxn modelId="{D499AFAA-850E-44E6-846C-5EC283E461AF}" type="presParOf" srcId="{95D91A05-7A53-4E1F-B2F2-85B4AF7C9103}" destId="{345E6215-5956-4C75-86BF-CD2598080872}" srcOrd="0" destOrd="0" presId="urn:microsoft.com/office/officeart/2005/8/layout/hierarchy2"/>
    <dgm:cxn modelId="{49E68E6B-E63A-443F-AE96-A0DF7C9324F5}" type="presParOf" srcId="{95D91A05-7A53-4E1F-B2F2-85B4AF7C9103}" destId="{B656C952-6D04-40E9-8888-335FA1269583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D8667-53BB-4366-AFB7-130EC2232824}" type="datetimeFigureOut">
              <a:rPr lang="en-US" smtClean="0"/>
              <a:pPr/>
              <a:t>12/15/2013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FC47A-3024-4BD2-B347-B0F388200A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457200"/>
          <a:ext cx="84582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48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GOOD</dc:creator>
  <cp:lastModifiedBy>GOOD</cp:lastModifiedBy>
  <cp:revision>9</cp:revision>
  <dcterms:created xsi:type="dcterms:W3CDTF">2013-12-12T16:22:43Z</dcterms:created>
  <dcterms:modified xsi:type="dcterms:W3CDTF">2013-12-14T23:23:02Z</dcterms:modified>
</cp:coreProperties>
</file>